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5" r:id="rId13"/>
    <p:sldId id="266" r:id="rId14"/>
    <p:sldId id="274" r:id="rId15"/>
    <p:sldId id="267" r:id="rId16"/>
    <p:sldId id="268" r:id="rId17"/>
    <p:sldId id="269" r:id="rId18"/>
    <p:sldId id="265" r:id="rId19"/>
    <p:sldId id="270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193A5-6B79-4D5D-9310-06414022AF70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034048-2CA1-4D48-ACC5-A15196151907}">
      <dgm:prSet phldrT="[Текст]" custT="1"/>
      <dgm:spPr/>
      <dgm:t>
        <a:bodyPr/>
        <a:lstStyle/>
        <a:p>
          <a:pPr algn="ctr"/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движения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CB550D-F7BD-487B-BADC-3FC56555C3C0}" type="parTrans" cxnId="{3223FEBC-2F6A-4AE5-907B-A6C0EE9D88FD}">
      <dgm:prSet/>
      <dgm:spPr/>
      <dgm:t>
        <a:bodyPr/>
        <a:lstStyle/>
        <a:p>
          <a:endParaRPr lang="ru-RU"/>
        </a:p>
      </dgm:t>
    </dgm:pt>
    <dgm:pt modelId="{26441963-0C4F-4F11-B97C-E7E55D94F7D2}" type="sibTrans" cxnId="{3223FEBC-2F6A-4AE5-907B-A6C0EE9D88FD}">
      <dgm:prSet/>
      <dgm:spPr/>
      <dgm:t>
        <a:bodyPr/>
        <a:lstStyle/>
        <a:p>
          <a:endParaRPr lang="ru-RU"/>
        </a:p>
      </dgm:t>
    </dgm:pt>
    <dgm:pt modelId="{450EEF77-44E8-4969-B93C-95BD1BEB0F45}">
      <dgm:prSet phldrT="[Текст]" custT="1"/>
      <dgm:spPr/>
      <dgm:t>
        <a:bodyPr/>
        <a:lstStyle/>
        <a:p>
          <a:r>
            <a:rPr lang="ru-RU" sz="2800" i="1" dirty="0" smtClean="0"/>
            <a:t>Поступательное </a:t>
          </a:r>
          <a:endParaRPr lang="ru-RU" sz="2800" i="1" dirty="0"/>
        </a:p>
      </dgm:t>
    </dgm:pt>
    <dgm:pt modelId="{00AC6960-C096-4EC6-9091-7224B765FB8D}" type="parTrans" cxnId="{AA878105-1BB9-4CEA-8EDE-AAFA8562D61D}">
      <dgm:prSet/>
      <dgm:spPr/>
      <dgm:t>
        <a:bodyPr/>
        <a:lstStyle/>
        <a:p>
          <a:endParaRPr lang="ru-RU"/>
        </a:p>
      </dgm:t>
    </dgm:pt>
    <dgm:pt modelId="{CF33056C-77DA-4FB8-87EB-E8CD420F1FF5}" type="sibTrans" cxnId="{AA878105-1BB9-4CEA-8EDE-AAFA8562D61D}">
      <dgm:prSet/>
      <dgm:spPr/>
      <dgm:t>
        <a:bodyPr/>
        <a:lstStyle/>
        <a:p>
          <a:endParaRPr lang="ru-RU"/>
        </a:p>
      </dgm:t>
    </dgm:pt>
    <dgm:pt modelId="{676BE081-A351-4575-8AAB-A447DC3166BD}">
      <dgm:prSet phldrT="[Текст]" custT="1"/>
      <dgm:spPr/>
      <dgm:t>
        <a:bodyPr/>
        <a:lstStyle/>
        <a:p>
          <a:r>
            <a:rPr lang="ru-RU" sz="2800" i="1" dirty="0" smtClean="0"/>
            <a:t>Вращательное </a:t>
          </a:r>
          <a:endParaRPr lang="ru-RU" sz="2800" i="1" dirty="0"/>
        </a:p>
      </dgm:t>
    </dgm:pt>
    <dgm:pt modelId="{5DC06C97-324A-4950-ACC5-18877BF711AF}" type="parTrans" cxnId="{75B66AA7-A244-46FD-A596-AFFDFC71D27C}">
      <dgm:prSet/>
      <dgm:spPr/>
      <dgm:t>
        <a:bodyPr/>
        <a:lstStyle/>
        <a:p>
          <a:endParaRPr lang="ru-RU"/>
        </a:p>
      </dgm:t>
    </dgm:pt>
    <dgm:pt modelId="{31996ED9-2194-4A14-924E-6F6BEA6B07A0}" type="sibTrans" cxnId="{75B66AA7-A244-46FD-A596-AFFDFC71D27C}">
      <dgm:prSet/>
      <dgm:spPr/>
      <dgm:t>
        <a:bodyPr/>
        <a:lstStyle/>
        <a:p>
          <a:endParaRPr lang="ru-RU"/>
        </a:p>
      </dgm:t>
    </dgm:pt>
    <dgm:pt modelId="{98455E91-4AB9-401F-A02F-366566F194D5}">
      <dgm:prSet phldrT="[Текст]" custT="1"/>
      <dgm:spPr/>
      <dgm:t>
        <a:bodyPr/>
        <a:lstStyle/>
        <a:p>
          <a:r>
            <a:rPr lang="ru-RU" sz="2800" i="1" dirty="0" smtClean="0"/>
            <a:t>Колебательное </a:t>
          </a:r>
          <a:endParaRPr lang="ru-RU" sz="2800" i="1" dirty="0"/>
        </a:p>
      </dgm:t>
    </dgm:pt>
    <dgm:pt modelId="{81983138-AC62-4AA8-A39D-C40D37E5FB91}" type="parTrans" cxnId="{C7EB69E3-437C-42F7-824C-BB6C87F34758}">
      <dgm:prSet/>
      <dgm:spPr/>
      <dgm:t>
        <a:bodyPr/>
        <a:lstStyle/>
        <a:p>
          <a:endParaRPr lang="ru-RU"/>
        </a:p>
      </dgm:t>
    </dgm:pt>
    <dgm:pt modelId="{BD671A58-4647-4E15-A781-58A97A6BAA67}" type="sibTrans" cxnId="{C7EB69E3-437C-42F7-824C-BB6C87F34758}">
      <dgm:prSet/>
      <dgm:spPr/>
      <dgm:t>
        <a:bodyPr/>
        <a:lstStyle/>
        <a:p>
          <a:endParaRPr lang="ru-RU"/>
        </a:p>
      </dgm:t>
    </dgm:pt>
    <dgm:pt modelId="{BCA64536-2FD1-4889-A94C-D1D7F3603B5A}" type="pres">
      <dgm:prSet presAssocID="{5BC193A5-6B79-4D5D-9310-06414022AF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C4DD2E-9C32-4BB5-9C54-14DBC2B2F0DD}" type="pres">
      <dgm:prSet presAssocID="{A6034048-2CA1-4D48-ACC5-A15196151907}" presName="parentLin" presStyleCnt="0"/>
      <dgm:spPr/>
    </dgm:pt>
    <dgm:pt modelId="{408E0866-566C-41C3-8D6C-6F0ADA4F34F3}" type="pres">
      <dgm:prSet presAssocID="{A6034048-2CA1-4D48-ACC5-A1519615190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8B0BA07-C019-494A-8558-66D353D6A4E7}" type="pres">
      <dgm:prSet presAssocID="{A6034048-2CA1-4D48-ACC5-A1519615190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C8E51-375F-46AA-A6BD-17D175EEEDE4}" type="pres">
      <dgm:prSet presAssocID="{A6034048-2CA1-4D48-ACC5-A15196151907}" presName="negativeSpace" presStyleCnt="0"/>
      <dgm:spPr/>
    </dgm:pt>
    <dgm:pt modelId="{273A200C-5F4A-41D5-8518-1F1459671041}" type="pres">
      <dgm:prSet presAssocID="{A6034048-2CA1-4D48-ACC5-A15196151907}" presName="childText" presStyleLbl="conFgAcc1" presStyleIdx="0" presStyleCnt="4">
        <dgm:presLayoutVars>
          <dgm:bulletEnabled val="1"/>
        </dgm:presLayoutVars>
      </dgm:prSet>
      <dgm:spPr/>
    </dgm:pt>
    <dgm:pt modelId="{BC6BD0FE-3AFC-4806-94BD-A58948D6317C}" type="pres">
      <dgm:prSet presAssocID="{26441963-0C4F-4F11-B97C-E7E55D94F7D2}" presName="spaceBetweenRectangles" presStyleCnt="0"/>
      <dgm:spPr/>
    </dgm:pt>
    <dgm:pt modelId="{0845B293-7309-4A4C-B626-28F0BA6E3232}" type="pres">
      <dgm:prSet presAssocID="{450EEF77-44E8-4969-B93C-95BD1BEB0F45}" presName="parentLin" presStyleCnt="0"/>
      <dgm:spPr/>
    </dgm:pt>
    <dgm:pt modelId="{F5DA2BEA-5D2A-4AB8-8D7F-794A0900E498}" type="pres">
      <dgm:prSet presAssocID="{450EEF77-44E8-4969-B93C-95BD1BEB0F4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055CBDF-4DF5-4040-9FE6-A275A5B69FE6}" type="pres">
      <dgm:prSet presAssocID="{450EEF77-44E8-4969-B93C-95BD1BEB0F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7A71-F2D7-471D-B7D7-0E7EB4806AAC}" type="pres">
      <dgm:prSet presAssocID="{450EEF77-44E8-4969-B93C-95BD1BEB0F45}" presName="negativeSpace" presStyleCnt="0"/>
      <dgm:spPr/>
    </dgm:pt>
    <dgm:pt modelId="{EFB9E8E0-3540-4055-8DD0-FD3BC4166E45}" type="pres">
      <dgm:prSet presAssocID="{450EEF77-44E8-4969-B93C-95BD1BEB0F45}" presName="childText" presStyleLbl="conFgAcc1" presStyleIdx="1" presStyleCnt="4">
        <dgm:presLayoutVars>
          <dgm:bulletEnabled val="1"/>
        </dgm:presLayoutVars>
      </dgm:prSet>
      <dgm:spPr/>
    </dgm:pt>
    <dgm:pt modelId="{BB3121E5-ED9E-478A-83B4-93E577E4FB9F}" type="pres">
      <dgm:prSet presAssocID="{CF33056C-77DA-4FB8-87EB-E8CD420F1FF5}" presName="spaceBetweenRectangles" presStyleCnt="0"/>
      <dgm:spPr/>
    </dgm:pt>
    <dgm:pt modelId="{1BFC0554-1A75-4E38-B9B5-6A7BDFCEA951}" type="pres">
      <dgm:prSet presAssocID="{676BE081-A351-4575-8AAB-A447DC3166BD}" presName="parentLin" presStyleCnt="0"/>
      <dgm:spPr/>
    </dgm:pt>
    <dgm:pt modelId="{D0805BB3-D90E-4E55-A0D2-7DEF321A70B4}" type="pres">
      <dgm:prSet presAssocID="{676BE081-A351-4575-8AAB-A447DC3166B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A3F0662-61BC-448B-8CA5-731593EE53E6}" type="pres">
      <dgm:prSet presAssocID="{676BE081-A351-4575-8AAB-A447DC3166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4F5A9-BF6A-41C5-A683-38A975392CFF}" type="pres">
      <dgm:prSet presAssocID="{676BE081-A351-4575-8AAB-A447DC3166BD}" presName="negativeSpace" presStyleCnt="0"/>
      <dgm:spPr/>
    </dgm:pt>
    <dgm:pt modelId="{0C20729E-7031-4DDA-836C-8DD8E66126CA}" type="pres">
      <dgm:prSet presAssocID="{676BE081-A351-4575-8AAB-A447DC3166BD}" presName="childText" presStyleLbl="conFgAcc1" presStyleIdx="2" presStyleCnt="4">
        <dgm:presLayoutVars>
          <dgm:bulletEnabled val="1"/>
        </dgm:presLayoutVars>
      </dgm:prSet>
      <dgm:spPr/>
    </dgm:pt>
    <dgm:pt modelId="{7E55C9BD-1AAD-42D4-A344-31A535E643AB}" type="pres">
      <dgm:prSet presAssocID="{31996ED9-2194-4A14-924E-6F6BEA6B07A0}" presName="spaceBetweenRectangles" presStyleCnt="0"/>
      <dgm:spPr/>
    </dgm:pt>
    <dgm:pt modelId="{95610F9C-239D-4B5C-8CFD-91330D6EA704}" type="pres">
      <dgm:prSet presAssocID="{98455E91-4AB9-401F-A02F-366566F194D5}" presName="parentLin" presStyleCnt="0"/>
      <dgm:spPr/>
    </dgm:pt>
    <dgm:pt modelId="{6778D1C2-A619-4756-B5A3-C3C6196D3CA5}" type="pres">
      <dgm:prSet presAssocID="{98455E91-4AB9-401F-A02F-366566F194D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0DD53FC-1F9D-48C0-8B90-FABE249B0A0D}" type="pres">
      <dgm:prSet presAssocID="{98455E91-4AB9-401F-A02F-366566F194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3FAA0-3893-40C7-8080-70230D5BC893}" type="pres">
      <dgm:prSet presAssocID="{98455E91-4AB9-401F-A02F-366566F194D5}" presName="negativeSpace" presStyleCnt="0"/>
      <dgm:spPr/>
    </dgm:pt>
    <dgm:pt modelId="{A33051B1-94EB-4E86-9F8B-241C590EFC96}" type="pres">
      <dgm:prSet presAssocID="{98455E91-4AB9-401F-A02F-366566F194D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6A9AF1-BDF5-4C54-83AA-94457A5A6A69}" type="presOf" srcId="{A6034048-2CA1-4D48-ACC5-A15196151907}" destId="{408E0866-566C-41C3-8D6C-6F0ADA4F34F3}" srcOrd="0" destOrd="0" presId="urn:microsoft.com/office/officeart/2005/8/layout/list1"/>
    <dgm:cxn modelId="{8A422629-C60B-48A3-8A6D-9D017457F8BD}" type="presOf" srcId="{676BE081-A351-4575-8AAB-A447DC3166BD}" destId="{D0805BB3-D90E-4E55-A0D2-7DEF321A70B4}" srcOrd="0" destOrd="0" presId="urn:microsoft.com/office/officeart/2005/8/layout/list1"/>
    <dgm:cxn modelId="{A702C035-CA4D-4277-94B5-E93BF209071B}" type="presOf" srcId="{676BE081-A351-4575-8AAB-A447DC3166BD}" destId="{BA3F0662-61BC-448B-8CA5-731593EE53E6}" srcOrd="1" destOrd="0" presId="urn:microsoft.com/office/officeart/2005/8/layout/list1"/>
    <dgm:cxn modelId="{AA878105-1BB9-4CEA-8EDE-AAFA8562D61D}" srcId="{5BC193A5-6B79-4D5D-9310-06414022AF70}" destId="{450EEF77-44E8-4969-B93C-95BD1BEB0F45}" srcOrd="1" destOrd="0" parTransId="{00AC6960-C096-4EC6-9091-7224B765FB8D}" sibTransId="{CF33056C-77DA-4FB8-87EB-E8CD420F1FF5}"/>
    <dgm:cxn modelId="{17130FB1-4C7E-4910-BF7A-8486EB03F869}" type="presOf" srcId="{450EEF77-44E8-4969-B93C-95BD1BEB0F45}" destId="{F5DA2BEA-5D2A-4AB8-8D7F-794A0900E498}" srcOrd="0" destOrd="0" presId="urn:microsoft.com/office/officeart/2005/8/layout/list1"/>
    <dgm:cxn modelId="{A159372B-4172-4266-A977-54387FEF8D92}" type="presOf" srcId="{98455E91-4AB9-401F-A02F-366566F194D5}" destId="{6778D1C2-A619-4756-B5A3-C3C6196D3CA5}" srcOrd="0" destOrd="0" presId="urn:microsoft.com/office/officeart/2005/8/layout/list1"/>
    <dgm:cxn modelId="{EFD71023-63FC-496D-BB8A-9DC369BD60BF}" type="presOf" srcId="{A6034048-2CA1-4D48-ACC5-A15196151907}" destId="{D8B0BA07-C019-494A-8558-66D353D6A4E7}" srcOrd="1" destOrd="0" presId="urn:microsoft.com/office/officeart/2005/8/layout/list1"/>
    <dgm:cxn modelId="{3223FEBC-2F6A-4AE5-907B-A6C0EE9D88FD}" srcId="{5BC193A5-6B79-4D5D-9310-06414022AF70}" destId="{A6034048-2CA1-4D48-ACC5-A15196151907}" srcOrd="0" destOrd="0" parTransId="{81CB550D-F7BD-487B-BADC-3FC56555C3C0}" sibTransId="{26441963-0C4F-4F11-B97C-E7E55D94F7D2}"/>
    <dgm:cxn modelId="{75B66AA7-A244-46FD-A596-AFFDFC71D27C}" srcId="{5BC193A5-6B79-4D5D-9310-06414022AF70}" destId="{676BE081-A351-4575-8AAB-A447DC3166BD}" srcOrd="2" destOrd="0" parTransId="{5DC06C97-324A-4950-ACC5-18877BF711AF}" sibTransId="{31996ED9-2194-4A14-924E-6F6BEA6B07A0}"/>
    <dgm:cxn modelId="{F3B0ADD6-95E5-43AD-A151-83174D188ECB}" type="presOf" srcId="{5BC193A5-6B79-4D5D-9310-06414022AF70}" destId="{BCA64536-2FD1-4889-A94C-D1D7F3603B5A}" srcOrd="0" destOrd="0" presId="urn:microsoft.com/office/officeart/2005/8/layout/list1"/>
    <dgm:cxn modelId="{52259B6F-2E3B-4012-BBFE-08EC254D6A54}" type="presOf" srcId="{98455E91-4AB9-401F-A02F-366566F194D5}" destId="{A0DD53FC-1F9D-48C0-8B90-FABE249B0A0D}" srcOrd="1" destOrd="0" presId="urn:microsoft.com/office/officeart/2005/8/layout/list1"/>
    <dgm:cxn modelId="{1E72D461-AACA-43BC-9257-DF2916E3C383}" type="presOf" srcId="{450EEF77-44E8-4969-B93C-95BD1BEB0F45}" destId="{6055CBDF-4DF5-4040-9FE6-A275A5B69FE6}" srcOrd="1" destOrd="0" presId="urn:microsoft.com/office/officeart/2005/8/layout/list1"/>
    <dgm:cxn modelId="{C7EB69E3-437C-42F7-824C-BB6C87F34758}" srcId="{5BC193A5-6B79-4D5D-9310-06414022AF70}" destId="{98455E91-4AB9-401F-A02F-366566F194D5}" srcOrd="3" destOrd="0" parTransId="{81983138-AC62-4AA8-A39D-C40D37E5FB91}" sibTransId="{BD671A58-4647-4E15-A781-58A97A6BAA67}"/>
    <dgm:cxn modelId="{157CA480-0381-4E31-A669-9640950DC2D1}" type="presParOf" srcId="{BCA64536-2FD1-4889-A94C-D1D7F3603B5A}" destId="{51C4DD2E-9C32-4BB5-9C54-14DBC2B2F0DD}" srcOrd="0" destOrd="0" presId="urn:microsoft.com/office/officeart/2005/8/layout/list1"/>
    <dgm:cxn modelId="{FC1BADBB-7FA0-4115-A99D-132B22C9C8BC}" type="presParOf" srcId="{51C4DD2E-9C32-4BB5-9C54-14DBC2B2F0DD}" destId="{408E0866-566C-41C3-8D6C-6F0ADA4F34F3}" srcOrd="0" destOrd="0" presId="urn:microsoft.com/office/officeart/2005/8/layout/list1"/>
    <dgm:cxn modelId="{761E3FAB-0B33-45E3-BF41-B09A4E988910}" type="presParOf" srcId="{51C4DD2E-9C32-4BB5-9C54-14DBC2B2F0DD}" destId="{D8B0BA07-C019-494A-8558-66D353D6A4E7}" srcOrd="1" destOrd="0" presId="urn:microsoft.com/office/officeart/2005/8/layout/list1"/>
    <dgm:cxn modelId="{4003CC4A-5FE8-4148-984C-A9EF7D9D2BD3}" type="presParOf" srcId="{BCA64536-2FD1-4889-A94C-D1D7F3603B5A}" destId="{4A8C8E51-375F-46AA-A6BD-17D175EEEDE4}" srcOrd="1" destOrd="0" presId="urn:microsoft.com/office/officeart/2005/8/layout/list1"/>
    <dgm:cxn modelId="{026F0C7A-E374-41CB-80E9-40D383E97775}" type="presParOf" srcId="{BCA64536-2FD1-4889-A94C-D1D7F3603B5A}" destId="{273A200C-5F4A-41D5-8518-1F1459671041}" srcOrd="2" destOrd="0" presId="urn:microsoft.com/office/officeart/2005/8/layout/list1"/>
    <dgm:cxn modelId="{1000DE35-E0AF-4B45-9186-667251CE0E2F}" type="presParOf" srcId="{BCA64536-2FD1-4889-A94C-D1D7F3603B5A}" destId="{BC6BD0FE-3AFC-4806-94BD-A58948D6317C}" srcOrd="3" destOrd="0" presId="urn:microsoft.com/office/officeart/2005/8/layout/list1"/>
    <dgm:cxn modelId="{61BB889B-6FBA-45D0-8CDB-E6EC35F0FC95}" type="presParOf" srcId="{BCA64536-2FD1-4889-A94C-D1D7F3603B5A}" destId="{0845B293-7309-4A4C-B626-28F0BA6E3232}" srcOrd="4" destOrd="0" presId="urn:microsoft.com/office/officeart/2005/8/layout/list1"/>
    <dgm:cxn modelId="{0E444A89-894E-496A-BFD6-D8C130D48B99}" type="presParOf" srcId="{0845B293-7309-4A4C-B626-28F0BA6E3232}" destId="{F5DA2BEA-5D2A-4AB8-8D7F-794A0900E498}" srcOrd="0" destOrd="0" presId="urn:microsoft.com/office/officeart/2005/8/layout/list1"/>
    <dgm:cxn modelId="{14692472-AEDC-4E7D-9763-2154B829838A}" type="presParOf" srcId="{0845B293-7309-4A4C-B626-28F0BA6E3232}" destId="{6055CBDF-4DF5-4040-9FE6-A275A5B69FE6}" srcOrd="1" destOrd="0" presId="urn:microsoft.com/office/officeart/2005/8/layout/list1"/>
    <dgm:cxn modelId="{32CBA924-7B57-47FA-A1D4-D5C8E0FA790A}" type="presParOf" srcId="{BCA64536-2FD1-4889-A94C-D1D7F3603B5A}" destId="{A7367A71-F2D7-471D-B7D7-0E7EB4806AAC}" srcOrd="5" destOrd="0" presId="urn:microsoft.com/office/officeart/2005/8/layout/list1"/>
    <dgm:cxn modelId="{E107BE7F-4809-48FA-BB2A-2EF5BCDD875B}" type="presParOf" srcId="{BCA64536-2FD1-4889-A94C-D1D7F3603B5A}" destId="{EFB9E8E0-3540-4055-8DD0-FD3BC4166E45}" srcOrd="6" destOrd="0" presId="urn:microsoft.com/office/officeart/2005/8/layout/list1"/>
    <dgm:cxn modelId="{1F094C7F-1523-4422-9AB0-6AA3E440E6CC}" type="presParOf" srcId="{BCA64536-2FD1-4889-A94C-D1D7F3603B5A}" destId="{BB3121E5-ED9E-478A-83B4-93E577E4FB9F}" srcOrd="7" destOrd="0" presId="urn:microsoft.com/office/officeart/2005/8/layout/list1"/>
    <dgm:cxn modelId="{4BA77EEF-80E7-48AB-A755-B6A2DA81433F}" type="presParOf" srcId="{BCA64536-2FD1-4889-A94C-D1D7F3603B5A}" destId="{1BFC0554-1A75-4E38-B9B5-6A7BDFCEA951}" srcOrd="8" destOrd="0" presId="urn:microsoft.com/office/officeart/2005/8/layout/list1"/>
    <dgm:cxn modelId="{7E77A651-7A68-4CB5-B405-0612AA3247D9}" type="presParOf" srcId="{1BFC0554-1A75-4E38-B9B5-6A7BDFCEA951}" destId="{D0805BB3-D90E-4E55-A0D2-7DEF321A70B4}" srcOrd="0" destOrd="0" presId="urn:microsoft.com/office/officeart/2005/8/layout/list1"/>
    <dgm:cxn modelId="{D01FB3B3-C8AF-44DB-AA75-53C39B406997}" type="presParOf" srcId="{1BFC0554-1A75-4E38-B9B5-6A7BDFCEA951}" destId="{BA3F0662-61BC-448B-8CA5-731593EE53E6}" srcOrd="1" destOrd="0" presId="urn:microsoft.com/office/officeart/2005/8/layout/list1"/>
    <dgm:cxn modelId="{3344423B-6E65-4D96-A8A7-D96DBED4B1B7}" type="presParOf" srcId="{BCA64536-2FD1-4889-A94C-D1D7F3603B5A}" destId="{0394F5A9-BF6A-41C5-A683-38A975392CFF}" srcOrd="9" destOrd="0" presId="urn:microsoft.com/office/officeart/2005/8/layout/list1"/>
    <dgm:cxn modelId="{FF5629FB-8C40-49DB-8ACB-B0A68834EC60}" type="presParOf" srcId="{BCA64536-2FD1-4889-A94C-D1D7F3603B5A}" destId="{0C20729E-7031-4DDA-836C-8DD8E66126CA}" srcOrd="10" destOrd="0" presId="urn:microsoft.com/office/officeart/2005/8/layout/list1"/>
    <dgm:cxn modelId="{37EA1D15-3204-470C-A405-A0AADC6F7663}" type="presParOf" srcId="{BCA64536-2FD1-4889-A94C-D1D7F3603B5A}" destId="{7E55C9BD-1AAD-42D4-A344-31A535E643AB}" srcOrd="11" destOrd="0" presId="urn:microsoft.com/office/officeart/2005/8/layout/list1"/>
    <dgm:cxn modelId="{EEABE38B-8D1F-4E32-99D0-A26682512C7B}" type="presParOf" srcId="{BCA64536-2FD1-4889-A94C-D1D7F3603B5A}" destId="{95610F9C-239D-4B5C-8CFD-91330D6EA704}" srcOrd="12" destOrd="0" presId="urn:microsoft.com/office/officeart/2005/8/layout/list1"/>
    <dgm:cxn modelId="{0F51DF0E-8CD1-4015-99FA-172615308497}" type="presParOf" srcId="{95610F9C-239D-4B5C-8CFD-91330D6EA704}" destId="{6778D1C2-A619-4756-B5A3-C3C6196D3CA5}" srcOrd="0" destOrd="0" presId="urn:microsoft.com/office/officeart/2005/8/layout/list1"/>
    <dgm:cxn modelId="{616DB3E9-1749-4100-A54B-D187FBA8FD82}" type="presParOf" srcId="{95610F9C-239D-4B5C-8CFD-91330D6EA704}" destId="{A0DD53FC-1F9D-48C0-8B90-FABE249B0A0D}" srcOrd="1" destOrd="0" presId="urn:microsoft.com/office/officeart/2005/8/layout/list1"/>
    <dgm:cxn modelId="{255214F9-982C-43B3-BE1A-D6C158276B37}" type="presParOf" srcId="{BCA64536-2FD1-4889-A94C-D1D7F3603B5A}" destId="{0893FAA0-3893-40C7-8080-70230D5BC893}" srcOrd="13" destOrd="0" presId="urn:microsoft.com/office/officeart/2005/8/layout/list1"/>
    <dgm:cxn modelId="{F313EFE5-860D-4602-8021-E8EA1FC9B5DC}" type="presParOf" srcId="{BCA64536-2FD1-4889-A94C-D1D7F3603B5A}" destId="{A33051B1-94EB-4E86-9F8B-241C590EFC96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CFDDF-297C-4FC9-9EEB-FDDC6A9A0F25}" type="doc">
      <dgm:prSet loTypeId="urn:microsoft.com/office/officeart/2005/8/layout/hierarchy4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3958F7-D238-47B2-8DB1-A2DFF7257242}">
      <dgm:prSet phldrT="[Текст]" custT="1"/>
      <dgm:spPr/>
      <dgm:t>
        <a:bodyPr/>
        <a:lstStyle/>
        <a:p>
          <a:r>
            <a:rPr lang="ru-RU" sz="4000" dirty="0" smtClean="0"/>
            <a:t>Система отсчета</a:t>
          </a:r>
          <a:endParaRPr lang="ru-RU" sz="4000" dirty="0"/>
        </a:p>
      </dgm:t>
    </dgm:pt>
    <dgm:pt modelId="{047957E9-83B4-4691-B72E-69E84CAAC67B}" type="parTrans" cxnId="{109E0467-E0BA-48FA-8B87-1AB46CA4AD9B}">
      <dgm:prSet/>
      <dgm:spPr/>
      <dgm:t>
        <a:bodyPr/>
        <a:lstStyle/>
        <a:p>
          <a:endParaRPr lang="ru-RU" sz="1050"/>
        </a:p>
      </dgm:t>
    </dgm:pt>
    <dgm:pt modelId="{8A5B535A-A3BD-4D34-9D05-E5D9E62807E1}" type="sibTrans" cxnId="{109E0467-E0BA-48FA-8B87-1AB46CA4AD9B}">
      <dgm:prSet/>
      <dgm:spPr/>
      <dgm:t>
        <a:bodyPr/>
        <a:lstStyle/>
        <a:p>
          <a:endParaRPr lang="ru-RU" sz="1050"/>
        </a:p>
      </dgm:t>
    </dgm:pt>
    <dgm:pt modelId="{438BE001-4626-40DB-A53B-70411EAF515E}" type="pres">
      <dgm:prSet presAssocID="{47ECFDDF-297C-4FC9-9EEB-FDDC6A9A0F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2046AD-66FF-4D94-8C01-F821D62B4A20}" type="pres">
      <dgm:prSet presAssocID="{753958F7-D238-47B2-8DB1-A2DFF7257242}" presName="vertOne" presStyleCnt="0"/>
      <dgm:spPr/>
    </dgm:pt>
    <dgm:pt modelId="{053B47C7-4354-4C58-B485-C96E268D035B}" type="pres">
      <dgm:prSet presAssocID="{753958F7-D238-47B2-8DB1-A2DFF725724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4E12DC-CBB7-4596-945D-A3AA6574552A}" type="pres">
      <dgm:prSet presAssocID="{753958F7-D238-47B2-8DB1-A2DFF7257242}" presName="horzOne" presStyleCnt="0"/>
      <dgm:spPr/>
    </dgm:pt>
  </dgm:ptLst>
  <dgm:cxnLst>
    <dgm:cxn modelId="{022A12B9-A82C-4F76-BF00-A2D41704FD7F}" type="presOf" srcId="{47ECFDDF-297C-4FC9-9EEB-FDDC6A9A0F25}" destId="{438BE001-4626-40DB-A53B-70411EAF515E}" srcOrd="0" destOrd="0" presId="urn:microsoft.com/office/officeart/2005/8/layout/hierarchy4"/>
    <dgm:cxn modelId="{43DD2294-C8DD-470C-8CD4-60F53891EFEE}" type="presOf" srcId="{753958F7-D238-47B2-8DB1-A2DFF7257242}" destId="{053B47C7-4354-4C58-B485-C96E268D035B}" srcOrd="0" destOrd="0" presId="urn:microsoft.com/office/officeart/2005/8/layout/hierarchy4"/>
    <dgm:cxn modelId="{109E0467-E0BA-48FA-8B87-1AB46CA4AD9B}" srcId="{47ECFDDF-297C-4FC9-9EEB-FDDC6A9A0F25}" destId="{753958F7-D238-47B2-8DB1-A2DFF7257242}" srcOrd="0" destOrd="0" parTransId="{047957E9-83B4-4691-B72E-69E84CAAC67B}" sibTransId="{8A5B535A-A3BD-4D34-9D05-E5D9E62807E1}"/>
    <dgm:cxn modelId="{02D6AA1F-9EDA-44C7-A731-E45EF60EB4A8}" type="presParOf" srcId="{438BE001-4626-40DB-A53B-70411EAF515E}" destId="{082046AD-66FF-4D94-8C01-F821D62B4A20}" srcOrd="0" destOrd="0" presId="urn:microsoft.com/office/officeart/2005/8/layout/hierarchy4"/>
    <dgm:cxn modelId="{F2CEBFEA-CD22-4E0C-A408-33EC1E66E059}" type="presParOf" srcId="{082046AD-66FF-4D94-8C01-F821D62B4A20}" destId="{053B47C7-4354-4C58-B485-C96E268D035B}" srcOrd="0" destOrd="0" presId="urn:microsoft.com/office/officeart/2005/8/layout/hierarchy4"/>
    <dgm:cxn modelId="{B837C4BA-B962-40FA-BAF7-354A2125CEB3}" type="presParOf" srcId="{082046AD-66FF-4D94-8C01-F821D62B4A20}" destId="{9B4E12DC-CBB7-4596-945D-A3AA6574552A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4A116C-AFCD-4E44-A478-F673C1D5714D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B2F49D5-B37A-4FEE-9D02-95CFE9F32501}">
      <dgm:prSet phldrT="[Текст]" phldr="1"/>
      <dgm:spPr/>
      <dgm:t>
        <a:bodyPr/>
        <a:lstStyle/>
        <a:p>
          <a:endParaRPr lang="ru-RU" dirty="0"/>
        </a:p>
      </dgm:t>
    </dgm:pt>
    <dgm:pt modelId="{50A2F389-4570-4078-9B77-F47D78FB9452}" type="parTrans" cxnId="{FB80479C-ECDA-45D0-95EC-612390F3B37F}">
      <dgm:prSet/>
      <dgm:spPr/>
      <dgm:t>
        <a:bodyPr/>
        <a:lstStyle/>
        <a:p>
          <a:endParaRPr lang="ru-RU"/>
        </a:p>
      </dgm:t>
    </dgm:pt>
    <dgm:pt modelId="{423F0429-4DC4-4CBB-8FE3-E691136F3178}" type="sibTrans" cxnId="{FB80479C-ECDA-45D0-95EC-612390F3B37F}">
      <dgm:prSet/>
      <dgm:spPr/>
      <dgm:t>
        <a:bodyPr/>
        <a:lstStyle/>
        <a:p>
          <a:endParaRPr lang="ru-RU"/>
        </a:p>
      </dgm:t>
    </dgm:pt>
    <dgm:pt modelId="{12777CC0-8EE0-4A1A-9000-555DF2E5F609}">
      <dgm:prSet phldrT="[Текст]"/>
      <dgm:spPr/>
      <dgm:t>
        <a:bodyPr/>
        <a:lstStyle/>
        <a:p>
          <a:r>
            <a:rPr lang="ru-RU" dirty="0" smtClean="0"/>
            <a:t>Тело отсчета</a:t>
          </a:r>
          <a:endParaRPr lang="ru-RU" dirty="0"/>
        </a:p>
      </dgm:t>
    </dgm:pt>
    <dgm:pt modelId="{688E3C50-18AC-4FB5-A174-AC9C4CD4C885}" type="parTrans" cxnId="{1534B08A-BF92-43CE-BA48-3D4DA7C07A87}">
      <dgm:prSet/>
      <dgm:spPr/>
      <dgm:t>
        <a:bodyPr/>
        <a:lstStyle/>
        <a:p>
          <a:endParaRPr lang="ru-RU"/>
        </a:p>
      </dgm:t>
    </dgm:pt>
    <dgm:pt modelId="{D9CC865B-281B-418E-8B57-81162E504B35}" type="sibTrans" cxnId="{1534B08A-BF92-43CE-BA48-3D4DA7C07A87}">
      <dgm:prSet/>
      <dgm:spPr/>
      <dgm:t>
        <a:bodyPr/>
        <a:lstStyle/>
        <a:p>
          <a:endParaRPr lang="ru-RU"/>
        </a:p>
      </dgm:t>
    </dgm:pt>
    <dgm:pt modelId="{B437DA10-4F2B-4093-96C1-49F4B9A7FCED}">
      <dgm:prSet phldrT="[Текст]" phldr="1"/>
      <dgm:spPr/>
      <dgm:t>
        <a:bodyPr/>
        <a:lstStyle/>
        <a:p>
          <a:endParaRPr lang="ru-RU" dirty="0"/>
        </a:p>
      </dgm:t>
    </dgm:pt>
    <dgm:pt modelId="{5D50BA1F-FC1B-4188-8F24-C9744841F53F}" type="parTrans" cxnId="{714E15C3-CC90-418A-A00D-9C748D8AE19B}">
      <dgm:prSet/>
      <dgm:spPr/>
      <dgm:t>
        <a:bodyPr/>
        <a:lstStyle/>
        <a:p>
          <a:endParaRPr lang="ru-RU"/>
        </a:p>
      </dgm:t>
    </dgm:pt>
    <dgm:pt modelId="{70DC179C-DE88-4D7A-A4D6-324B22D7AC24}" type="sibTrans" cxnId="{714E15C3-CC90-418A-A00D-9C748D8AE19B}">
      <dgm:prSet/>
      <dgm:spPr/>
      <dgm:t>
        <a:bodyPr/>
        <a:lstStyle/>
        <a:p>
          <a:endParaRPr lang="ru-RU"/>
        </a:p>
      </dgm:t>
    </dgm:pt>
    <dgm:pt modelId="{F58D2667-2807-4A5D-A577-6AFC19B7D5C1}">
      <dgm:prSet phldrT="[Текст]"/>
      <dgm:spPr/>
      <dgm:t>
        <a:bodyPr/>
        <a:lstStyle/>
        <a:p>
          <a:endParaRPr lang="ru-RU" dirty="0"/>
        </a:p>
      </dgm:t>
    </dgm:pt>
    <dgm:pt modelId="{2A160CF9-4846-41EC-8214-8133836B50D2}" type="sibTrans" cxnId="{96217934-E153-47FC-875D-3810A395883D}">
      <dgm:prSet/>
      <dgm:spPr/>
      <dgm:t>
        <a:bodyPr/>
        <a:lstStyle/>
        <a:p>
          <a:endParaRPr lang="ru-RU"/>
        </a:p>
      </dgm:t>
    </dgm:pt>
    <dgm:pt modelId="{67396CC0-FA9E-4F78-959F-282ED9033705}" type="parTrans" cxnId="{96217934-E153-47FC-875D-3810A395883D}">
      <dgm:prSet/>
      <dgm:spPr/>
      <dgm:t>
        <a:bodyPr/>
        <a:lstStyle/>
        <a:p>
          <a:endParaRPr lang="ru-RU"/>
        </a:p>
      </dgm:t>
    </dgm:pt>
    <dgm:pt modelId="{15F5D54A-2EE2-44EC-B46F-25A33394F9D4}">
      <dgm:prSet/>
      <dgm:spPr/>
      <dgm:t>
        <a:bodyPr/>
        <a:lstStyle/>
        <a:p>
          <a:r>
            <a:rPr lang="ru-RU" dirty="0" smtClean="0"/>
            <a:t>Система координат</a:t>
          </a:r>
          <a:endParaRPr lang="ru-RU" dirty="0"/>
        </a:p>
      </dgm:t>
    </dgm:pt>
    <dgm:pt modelId="{F5891890-C15B-4A63-854D-849B1EE7990E}" type="parTrans" cxnId="{71A2558F-5783-42C9-B5F5-5F83F5E9F6B7}">
      <dgm:prSet/>
      <dgm:spPr/>
      <dgm:t>
        <a:bodyPr/>
        <a:lstStyle/>
        <a:p>
          <a:endParaRPr lang="ru-RU"/>
        </a:p>
      </dgm:t>
    </dgm:pt>
    <dgm:pt modelId="{6D842FB8-DB22-41BD-A930-1DC2356CCB05}" type="sibTrans" cxnId="{71A2558F-5783-42C9-B5F5-5F83F5E9F6B7}">
      <dgm:prSet/>
      <dgm:spPr/>
      <dgm:t>
        <a:bodyPr/>
        <a:lstStyle/>
        <a:p>
          <a:endParaRPr lang="ru-RU"/>
        </a:p>
      </dgm:t>
    </dgm:pt>
    <dgm:pt modelId="{F81465B6-59E0-4EA6-836B-803BEB883E91}">
      <dgm:prSet/>
      <dgm:spPr/>
      <dgm:t>
        <a:bodyPr/>
        <a:lstStyle/>
        <a:p>
          <a:r>
            <a:rPr lang="ru-RU" dirty="0" smtClean="0"/>
            <a:t>Часы </a:t>
          </a:r>
          <a:endParaRPr lang="ru-RU" dirty="0"/>
        </a:p>
      </dgm:t>
    </dgm:pt>
    <dgm:pt modelId="{72A718F2-1EEC-4D1A-B12E-3879F6F7FFE3}" type="parTrans" cxnId="{84CCFDA3-87FD-4BB7-9A83-E9B87765D12D}">
      <dgm:prSet/>
      <dgm:spPr/>
      <dgm:t>
        <a:bodyPr/>
        <a:lstStyle/>
        <a:p>
          <a:endParaRPr lang="ru-RU"/>
        </a:p>
      </dgm:t>
    </dgm:pt>
    <dgm:pt modelId="{30A5C7DA-2E2A-42DE-B042-4D23D6AFF621}" type="sibTrans" cxnId="{84CCFDA3-87FD-4BB7-9A83-E9B87765D12D}">
      <dgm:prSet/>
      <dgm:spPr/>
      <dgm:t>
        <a:bodyPr/>
        <a:lstStyle/>
        <a:p>
          <a:endParaRPr lang="ru-RU"/>
        </a:p>
      </dgm:t>
    </dgm:pt>
    <dgm:pt modelId="{8A117440-6C91-47A7-A009-3FD89E0897A8}" type="pres">
      <dgm:prSet presAssocID="{5F4A116C-AFCD-4E44-A478-F673C1D571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C2A40-7358-4C6B-A749-F779E9D5D958}" type="pres">
      <dgm:prSet presAssocID="{4B2F49D5-B37A-4FEE-9D02-95CFE9F32501}" presName="composite" presStyleCnt="0"/>
      <dgm:spPr/>
    </dgm:pt>
    <dgm:pt modelId="{234D3E1C-AC62-4276-A31C-6DA119C2E943}" type="pres">
      <dgm:prSet presAssocID="{4B2F49D5-B37A-4FEE-9D02-95CFE9F325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F5BA6-BCC4-4E0C-ADA2-56A5E1FD2B46}" type="pres">
      <dgm:prSet presAssocID="{4B2F49D5-B37A-4FEE-9D02-95CFE9F325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F09A1-5ACF-4DC2-86F5-085C55F0CF84}" type="pres">
      <dgm:prSet presAssocID="{423F0429-4DC4-4CBB-8FE3-E691136F3178}" presName="sp" presStyleCnt="0"/>
      <dgm:spPr/>
    </dgm:pt>
    <dgm:pt modelId="{E4EF1A24-9CB3-4151-AF16-C0A5AE2133B2}" type="pres">
      <dgm:prSet presAssocID="{B437DA10-4F2B-4093-96C1-49F4B9A7FCED}" presName="composite" presStyleCnt="0"/>
      <dgm:spPr/>
    </dgm:pt>
    <dgm:pt modelId="{80125827-8781-48F2-A7DF-D20A48BF5B1B}" type="pres">
      <dgm:prSet presAssocID="{B437DA10-4F2B-4093-96C1-49F4B9A7FC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849E3-7926-4910-BA98-B1C5C4202F47}" type="pres">
      <dgm:prSet presAssocID="{B437DA10-4F2B-4093-96C1-49F4B9A7FC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DFBF5-939A-4AEF-9E60-10BFFEAA9DA7}" type="pres">
      <dgm:prSet presAssocID="{70DC179C-DE88-4D7A-A4D6-324B22D7AC24}" presName="sp" presStyleCnt="0"/>
      <dgm:spPr/>
    </dgm:pt>
    <dgm:pt modelId="{B58D2781-61D1-4CFA-8229-92BAC39DD609}" type="pres">
      <dgm:prSet presAssocID="{F58D2667-2807-4A5D-A577-6AFC19B7D5C1}" presName="composite" presStyleCnt="0"/>
      <dgm:spPr/>
    </dgm:pt>
    <dgm:pt modelId="{6571C7AD-08B6-4B72-95EB-55E7F93E66DE}" type="pres">
      <dgm:prSet presAssocID="{F58D2667-2807-4A5D-A577-6AFC19B7D5C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6FB03-6A8C-4E16-85BC-F6DF6DDFD428}" type="pres">
      <dgm:prSet presAssocID="{F58D2667-2807-4A5D-A577-6AFC19B7D5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217934-E153-47FC-875D-3810A395883D}" srcId="{5F4A116C-AFCD-4E44-A478-F673C1D5714D}" destId="{F58D2667-2807-4A5D-A577-6AFC19B7D5C1}" srcOrd="2" destOrd="0" parTransId="{67396CC0-FA9E-4F78-959F-282ED9033705}" sibTransId="{2A160CF9-4846-41EC-8214-8133836B50D2}"/>
    <dgm:cxn modelId="{19D3AB74-C536-4789-9789-E7EF1D03604F}" type="presOf" srcId="{B437DA10-4F2B-4093-96C1-49F4B9A7FCED}" destId="{80125827-8781-48F2-A7DF-D20A48BF5B1B}" srcOrd="0" destOrd="0" presId="urn:microsoft.com/office/officeart/2005/8/layout/chevron2"/>
    <dgm:cxn modelId="{A7A4FC79-A3CA-47EB-8133-B789682E3F65}" type="presOf" srcId="{F81465B6-59E0-4EA6-836B-803BEB883E91}" destId="{05E6FB03-6A8C-4E16-85BC-F6DF6DDFD428}" srcOrd="0" destOrd="0" presId="urn:microsoft.com/office/officeart/2005/8/layout/chevron2"/>
    <dgm:cxn modelId="{71A2558F-5783-42C9-B5F5-5F83F5E9F6B7}" srcId="{B437DA10-4F2B-4093-96C1-49F4B9A7FCED}" destId="{15F5D54A-2EE2-44EC-B46F-25A33394F9D4}" srcOrd="0" destOrd="0" parTransId="{F5891890-C15B-4A63-854D-849B1EE7990E}" sibTransId="{6D842FB8-DB22-41BD-A930-1DC2356CCB05}"/>
    <dgm:cxn modelId="{714E15C3-CC90-418A-A00D-9C748D8AE19B}" srcId="{5F4A116C-AFCD-4E44-A478-F673C1D5714D}" destId="{B437DA10-4F2B-4093-96C1-49F4B9A7FCED}" srcOrd="1" destOrd="0" parTransId="{5D50BA1F-FC1B-4188-8F24-C9744841F53F}" sibTransId="{70DC179C-DE88-4D7A-A4D6-324B22D7AC24}"/>
    <dgm:cxn modelId="{52BBE532-0700-4C7F-9EBD-9537852E6B90}" type="presOf" srcId="{15F5D54A-2EE2-44EC-B46F-25A33394F9D4}" destId="{E72849E3-7926-4910-BA98-B1C5C4202F47}" srcOrd="0" destOrd="0" presId="urn:microsoft.com/office/officeart/2005/8/layout/chevron2"/>
    <dgm:cxn modelId="{FB80479C-ECDA-45D0-95EC-612390F3B37F}" srcId="{5F4A116C-AFCD-4E44-A478-F673C1D5714D}" destId="{4B2F49D5-B37A-4FEE-9D02-95CFE9F32501}" srcOrd="0" destOrd="0" parTransId="{50A2F389-4570-4078-9B77-F47D78FB9452}" sibTransId="{423F0429-4DC4-4CBB-8FE3-E691136F3178}"/>
    <dgm:cxn modelId="{6CB76420-FD39-431D-B4FA-D17D6C732417}" type="presOf" srcId="{4B2F49D5-B37A-4FEE-9D02-95CFE9F32501}" destId="{234D3E1C-AC62-4276-A31C-6DA119C2E943}" srcOrd="0" destOrd="0" presId="urn:microsoft.com/office/officeart/2005/8/layout/chevron2"/>
    <dgm:cxn modelId="{84CCFDA3-87FD-4BB7-9A83-E9B87765D12D}" srcId="{F58D2667-2807-4A5D-A577-6AFC19B7D5C1}" destId="{F81465B6-59E0-4EA6-836B-803BEB883E91}" srcOrd="0" destOrd="0" parTransId="{72A718F2-1EEC-4D1A-B12E-3879F6F7FFE3}" sibTransId="{30A5C7DA-2E2A-42DE-B042-4D23D6AFF621}"/>
    <dgm:cxn modelId="{227EA182-B89A-4687-86E0-5C84304C2630}" type="presOf" srcId="{F58D2667-2807-4A5D-A577-6AFC19B7D5C1}" destId="{6571C7AD-08B6-4B72-95EB-55E7F93E66DE}" srcOrd="0" destOrd="0" presId="urn:microsoft.com/office/officeart/2005/8/layout/chevron2"/>
    <dgm:cxn modelId="{2722F97B-C556-4782-9617-D87A43B3B1AC}" type="presOf" srcId="{5F4A116C-AFCD-4E44-A478-F673C1D5714D}" destId="{8A117440-6C91-47A7-A009-3FD89E0897A8}" srcOrd="0" destOrd="0" presId="urn:microsoft.com/office/officeart/2005/8/layout/chevron2"/>
    <dgm:cxn modelId="{1534B08A-BF92-43CE-BA48-3D4DA7C07A87}" srcId="{4B2F49D5-B37A-4FEE-9D02-95CFE9F32501}" destId="{12777CC0-8EE0-4A1A-9000-555DF2E5F609}" srcOrd="0" destOrd="0" parTransId="{688E3C50-18AC-4FB5-A174-AC9C4CD4C885}" sibTransId="{D9CC865B-281B-418E-8B57-81162E504B35}"/>
    <dgm:cxn modelId="{A80B5FE7-76FF-480F-8554-192480AC4FFE}" type="presOf" srcId="{12777CC0-8EE0-4A1A-9000-555DF2E5F609}" destId="{1E9F5BA6-BCC4-4E0C-ADA2-56A5E1FD2B46}" srcOrd="0" destOrd="0" presId="urn:microsoft.com/office/officeart/2005/8/layout/chevron2"/>
    <dgm:cxn modelId="{BA80582A-414A-4519-B0F5-56E6D2E9BC3F}" type="presParOf" srcId="{8A117440-6C91-47A7-A009-3FD89E0897A8}" destId="{554C2A40-7358-4C6B-A749-F779E9D5D958}" srcOrd="0" destOrd="0" presId="urn:microsoft.com/office/officeart/2005/8/layout/chevron2"/>
    <dgm:cxn modelId="{DD78BAB6-9B3A-4150-ABC6-E72518CE7F17}" type="presParOf" srcId="{554C2A40-7358-4C6B-A749-F779E9D5D958}" destId="{234D3E1C-AC62-4276-A31C-6DA119C2E943}" srcOrd="0" destOrd="0" presId="urn:microsoft.com/office/officeart/2005/8/layout/chevron2"/>
    <dgm:cxn modelId="{A7E30D55-CAEE-4822-A72D-D46083D6E77B}" type="presParOf" srcId="{554C2A40-7358-4C6B-A749-F779E9D5D958}" destId="{1E9F5BA6-BCC4-4E0C-ADA2-56A5E1FD2B46}" srcOrd="1" destOrd="0" presId="urn:microsoft.com/office/officeart/2005/8/layout/chevron2"/>
    <dgm:cxn modelId="{463DBDAE-2047-45BE-98A2-17C1A7274718}" type="presParOf" srcId="{8A117440-6C91-47A7-A009-3FD89E0897A8}" destId="{6A3F09A1-5ACF-4DC2-86F5-085C55F0CF84}" srcOrd="1" destOrd="0" presId="urn:microsoft.com/office/officeart/2005/8/layout/chevron2"/>
    <dgm:cxn modelId="{7C22B385-3375-4917-AFC7-3CFE5D9D1649}" type="presParOf" srcId="{8A117440-6C91-47A7-A009-3FD89E0897A8}" destId="{E4EF1A24-9CB3-4151-AF16-C0A5AE2133B2}" srcOrd="2" destOrd="0" presId="urn:microsoft.com/office/officeart/2005/8/layout/chevron2"/>
    <dgm:cxn modelId="{FC77B781-A97C-4293-A5DA-C78DD10EB1B3}" type="presParOf" srcId="{E4EF1A24-9CB3-4151-AF16-C0A5AE2133B2}" destId="{80125827-8781-48F2-A7DF-D20A48BF5B1B}" srcOrd="0" destOrd="0" presId="urn:microsoft.com/office/officeart/2005/8/layout/chevron2"/>
    <dgm:cxn modelId="{861ADF59-BB22-4ACE-B36A-0572906650B8}" type="presParOf" srcId="{E4EF1A24-9CB3-4151-AF16-C0A5AE2133B2}" destId="{E72849E3-7926-4910-BA98-B1C5C4202F47}" srcOrd="1" destOrd="0" presId="urn:microsoft.com/office/officeart/2005/8/layout/chevron2"/>
    <dgm:cxn modelId="{5F498D45-FEB8-4E6B-A4E8-5AB612208FD8}" type="presParOf" srcId="{8A117440-6C91-47A7-A009-3FD89E0897A8}" destId="{A6BDFBF5-939A-4AEF-9E60-10BFFEAA9DA7}" srcOrd="3" destOrd="0" presId="urn:microsoft.com/office/officeart/2005/8/layout/chevron2"/>
    <dgm:cxn modelId="{5D23A61D-32D8-4C8B-8352-6ED903679166}" type="presParOf" srcId="{8A117440-6C91-47A7-A009-3FD89E0897A8}" destId="{B58D2781-61D1-4CFA-8229-92BAC39DD609}" srcOrd="4" destOrd="0" presId="urn:microsoft.com/office/officeart/2005/8/layout/chevron2"/>
    <dgm:cxn modelId="{DB514264-8CF5-4B99-BC2F-E64849D59207}" type="presParOf" srcId="{B58D2781-61D1-4CFA-8229-92BAC39DD609}" destId="{6571C7AD-08B6-4B72-95EB-55E7F93E66DE}" srcOrd="0" destOrd="0" presId="urn:microsoft.com/office/officeart/2005/8/layout/chevron2"/>
    <dgm:cxn modelId="{B936F159-FB45-4406-8DA5-F4DEA67C2442}" type="presParOf" srcId="{B58D2781-61D1-4CFA-8229-92BAC39DD609}" destId="{05E6FB03-6A8C-4E16-85BC-F6DF6DDFD42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6EFE-87AC-48A6-816B-744DE674B474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CEF12-BC96-4421-92A4-66C31C0BB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Сегодняшний урок посвятим рассмотрению следующих вопросов: что такое кинематика, что такое движение, виды движения и его характеристики. Мы уже упоминали движение и сегодня мы можем сказать следующее: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5335A-7E03-4010-A528-FE94A6463F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Путь, это длина траектории. Траектория – это линия, вдоль которой движется тело. Таким образом, путь и траектория связаны между собой. Когда говорим о движении тела, мы должны думать о том, что движущееся тело мы рассматриваем как материальную точку – тело, размерами которого в данных условиях можно пренебречь. 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23DD4-5B3A-4D6C-8434-29FF457AF0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Кроме пройденного пути есть еще одна характеристика движения – это перемещение. Перемещение – это векторная величина. </a:t>
            </a:r>
            <a:r>
              <a:rPr lang="ru-RU" u="sng" smtClean="0">
                <a:solidFill>
                  <a:srgbClr val="C00000"/>
                </a:solidFill>
              </a:rPr>
              <a:t>Перемещение – направленный отрезок прямой, соединяющий начальное положение тела с его последующим положением</a:t>
            </a:r>
            <a:r>
              <a:rPr lang="ru-RU" smtClean="0"/>
              <a:t>. </a:t>
            </a:r>
            <a:r>
              <a:rPr lang="ru-RU" b="1" u="sng" smtClean="0"/>
              <a:t>(Вернуться на предыдущий слайд, показать вектор перемещения)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Важная особенность: перемещение и пройденный путь – это разные физические величины. Пройденный путь показывает, какое расстояние прошло тело, т.е. пройденный путь никогда не может быть равен нулю, а модуль перемещения, поскольку это вектор, может быть равен нулю. Можно очень просто себе это представить. Если тело движется по какой-либо замкнутой линии (пример – вышли из дома в школу, ходили по школе, вернулись домой… модуль перемещения равен нулю). </a:t>
            </a:r>
          </a:p>
          <a:p>
            <a:pPr eaLnBrk="1" hangingPunct="1">
              <a:spcBef>
                <a:spcPct val="0"/>
              </a:spcBef>
            </a:pPr>
            <a:r>
              <a:rPr lang="ru-RU" b="1" u="sng" smtClean="0"/>
              <a:t>Радиус-вектор – направленный отрезок, проведенный из начала координат в данную точку.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Еще об одной характеристике движения – скорости, поговорим на следующем уроке, сейчас рассмотрим еще несколько моментов.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C372B-C603-4751-A6CA-EC96F351F2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… определить положение тела в любой момент времени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8EDE9-B1AB-404E-8A98-63D2198A86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Если тело отсчета выбрано, то относительно него положение точки можно задать с помощью радиус-вектора или координат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6AF32-0E23-4D81-BFE5-75E4115905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DE4E79-FDC0-4075-8798-D1CAB74B31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Другими словами, рассматривается непосредственно только движение, причины, вызвавшие его – не рассматриваются. Можно говорить о том, что кинематика – самый древний раздел механики и поэтому изучение этой темы связано исключительно с наблюдением.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279D8-FAA6-4D52-AF75-1D06E70AEC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Изучению кинематики посвятил практически всю свою жизнь итальянский ученый Галилео Галилей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3428D-181E-4CE9-A5BD-55088A021C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Итак, кинематика в переводе с греческого означает движение, а движение бывает трех видов: поступательное, вращательное и колебательное. Давайте поговорим отдельно о каждом движении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DAF90-1474-4479-84DF-64E46D5678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Поступательное движение встречается крайне редко. Это такое движение, при котором все точки тела движутся одинаково, т.е. в одном направлении и за одни и те же промежутки времени проходят одинаковые пути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D2A0C-3444-43CC-9502-DC0EF17092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Вращательным называется такое движение, при котором  все точки тела проходят разные расстояния, причем, движение точек происходит по дугам окружностей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6561B-12E0-4269-A580-ED7D1D9941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Колебательным называется движение, которое с течением времени полностью или частично повторяется.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C490D-AC0D-4306-A5BB-7655646F49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F6D7BB-0854-48D1-9031-EB8B931956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7EE23-4BAB-4E0D-A687-8BD07E2144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7F9200-B703-4127-8B77-1AA995F530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D42C45-1242-408A-8645-301F1E50E9CB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8BA867-2A9F-4379-938D-BC36E5A84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8;&#1072;&#1090;&#1100;&#1103;&#1085;&#1072;.B108C62BD55C4BD\Desktop\7%20&#1082;&#1083;\&#1088;&#1072;&#1074;&#1085;&#1086;&#1084;&#1077;&#1088;&#1085;%20.avi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&#1058;&#1072;&#1090;&#1100;&#1103;&#1085;&#1072;.B108C62BD55C4BD\Desktop\7%20&#1082;&#1083;\&#1088;&#1072;&#1074;&#1085;&#1086;&#1091;&#1089;&#1082;&#1086;&#1088;&#1077;&#1085;&#1085;&#1086;&#1077;%20&#1076;&#1074;&#1080;&#1078;&#1077;&#1085;&#1080;&#1077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Механика. Кинематика 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  <a:latin typeface="Arial" charset="0"/>
                <a:cs typeface="Arial" charset="0"/>
              </a:rPr>
              <a:t>Тема 2. Механическое движение, виды движения, его характеристики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1345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712200" cy="6310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/>
              <a:t>Движение машины относительно трамваев, </a:t>
            </a:r>
            <a:r>
              <a:rPr lang="ru-RU" sz="3600" b="1" i="1"/>
              <a:t>но неправильное.</a:t>
            </a:r>
          </a:p>
        </p:txBody>
      </p:sp>
      <p:pic>
        <p:nvPicPr>
          <p:cNvPr id="24579" name="Picture 3" descr="4144_4448-med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00200"/>
            <a:ext cx="7920038" cy="49244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Виды движения: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равномерное,</a:t>
            </a:r>
          </a:p>
          <a:p>
            <a:r>
              <a:rPr lang="ru-RU"/>
              <a:t>неравномерное,</a:t>
            </a:r>
          </a:p>
          <a:p>
            <a:r>
              <a:rPr lang="ru-RU"/>
              <a:t>движение по окружности,</a:t>
            </a:r>
          </a:p>
          <a:p>
            <a:r>
              <a:rPr lang="ru-RU"/>
              <a:t>и другие…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Характеристики движения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r>
              <a:rPr lang="ru-RU" sz="4000" b="1"/>
              <a:t>Траектория, путь.</a:t>
            </a:r>
          </a:p>
        </p:txBody>
      </p:sp>
      <p:pic>
        <p:nvPicPr>
          <p:cNvPr id="22531" name="Picture 3" descr="{A7097AE8-A02F-4D00-A339-FBCF33043787}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65175"/>
            <a:ext cx="8208962" cy="5761038"/>
          </a:xfrm>
          <a:noFill/>
          <a:ln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819400" y="52578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Путь</a:t>
            </a:r>
            <a:r>
              <a:rPr 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длина траектории.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(</a:t>
            </a:r>
            <a:r>
              <a: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эс</a:t>
            </a:r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путь, (м)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9600" y="9144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Траектория</a:t>
            </a: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линия по которой движется тело.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 build="p"/>
      <p:bldP spid="225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Пройденный путь</a:t>
            </a: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36525" y="2438400"/>
            <a:ext cx="7696200" cy="2879725"/>
          </a:xfrm>
          <a:custGeom>
            <a:avLst/>
            <a:gdLst>
              <a:gd name="T0" fmla="*/ 2147483647 w 4848"/>
              <a:gd name="T1" fmla="*/ 2147483647 h 1814"/>
              <a:gd name="T2" fmla="*/ 2147483647 w 4848"/>
              <a:gd name="T3" fmla="*/ 2147483647 h 1814"/>
              <a:gd name="T4" fmla="*/ 2147483647 w 4848"/>
              <a:gd name="T5" fmla="*/ 2147483647 h 1814"/>
              <a:gd name="T6" fmla="*/ 2147483647 w 4848"/>
              <a:gd name="T7" fmla="*/ 2147483647 h 1814"/>
              <a:gd name="T8" fmla="*/ 2147483647 w 4848"/>
              <a:gd name="T9" fmla="*/ 2147483647 h 1814"/>
              <a:gd name="T10" fmla="*/ 2147483647 w 4848"/>
              <a:gd name="T11" fmla="*/ 2147483647 h 1814"/>
              <a:gd name="T12" fmla="*/ 2147483647 w 4848"/>
              <a:gd name="T13" fmla="*/ 2147483647 h 1814"/>
              <a:gd name="T14" fmla="*/ 2147483647 w 4848"/>
              <a:gd name="T15" fmla="*/ 2147483647 h 1814"/>
              <a:gd name="T16" fmla="*/ 2147483647 w 4848"/>
              <a:gd name="T17" fmla="*/ 2147483647 h 1814"/>
              <a:gd name="T18" fmla="*/ 2147483647 w 4848"/>
              <a:gd name="T19" fmla="*/ 2147483647 h 1814"/>
              <a:gd name="T20" fmla="*/ 2147483647 w 4848"/>
              <a:gd name="T21" fmla="*/ 2147483647 h 1814"/>
              <a:gd name="T22" fmla="*/ 2147483647 w 4848"/>
              <a:gd name="T23" fmla="*/ 2147483647 h 1814"/>
              <a:gd name="T24" fmla="*/ 2147483647 w 4848"/>
              <a:gd name="T25" fmla="*/ 2147483647 h 1814"/>
              <a:gd name="T26" fmla="*/ 2147483647 w 4848"/>
              <a:gd name="T27" fmla="*/ 2129533046 h 1814"/>
              <a:gd name="T28" fmla="*/ 2147483647 w 4848"/>
              <a:gd name="T29" fmla="*/ 2008565578 h 1814"/>
              <a:gd name="T30" fmla="*/ 2147483647 w 4848"/>
              <a:gd name="T31" fmla="*/ 1862396555 h 1814"/>
              <a:gd name="T32" fmla="*/ 2106850570 w 4848"/>
              <a:gd name="T33" fmla="*/ 1718746894 h 1814"/>
              <a:gd name="T34" fmla="*/ 1234876462 w 4848"/>
              <a:gd name="T35" fmla="*/ 1403727844 h 1814"/>
              <a:gd name="T36" fmla="*/ 1088707458 w 4848"/>
              <a:gd name="T37" fmla="*/ 1305440983 h 1814"/>
              <a:gd name="T38" fmla="*/ 945057816 w 4848"/>
              <a:gd name="T39" fmla="*/ 1209675071 h 1814"/>
              <a:gd name="T40" fmla="*/ 483870003 w 4848"/>
              <a:gd name="T41" fmla="*/ 846772669 h 1814"/>
              <a:gd name="T42" fmla="*/ 362902453 w 4848"/>
              <a:gd name="T43" fmla="*/ 725805003 h 1814"/>
              <a:gd name="T44" fmla="*/ 292338106 w 4848"/>
              <a:gd name="T45" fmla="*/ 652721285 h 1814"/>
              <a:gd name="T46" fmla="*/ 219252811 w 4848"/>
              <a:gd name="T47" fmla="*/ 483870068 h 1814"/>
              <a:gd name="T48" fmla="*/ 120967501 w 4848"/>
              <a:gd name="T49" fmla="*/ 337700946 h 1814"/>
              <a:gd name="T50" fmla="*/ 0 w 4848"/>
              <a:gd name="T51" fmla="*/ 0 h 18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848"/>
              <a:gd name="T79" fmla="*/ 0 h 1814"/>
              <a:gd name="T80" fmla="*/ 4848 w 4848"/>
              <a:gd name="T81" fmla="*/ 1814 h 181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848" h="1814">
                <a:moveTo>
                  <a:pt x="4848" y="1814"/>
                </a:moveTo>
                <a:cubicBezTo>
                  <a:pt x="4830" y="1788"/>
                  <a:pt x="4829" y="1753"/>
                  <a:pt x="4810" y="1728"/>
                </a:cubicBezTo>
                <a:cubicBezTo>
                  <a:pt x="4772" y="1678"/>
                  <a:pt x="4748" y="1619"/>
                  <a:pt x="4695" y="1584"/>
                </a:cubicBezTo>
                <a:cubicBezTo>
                  <a:pt x="4632" y="1488"/>
                  <a:pt x="4532" y="1407"/>
                  <a:pt x="4436" y="1344"/>
                </a:cubicBezTo>
                <a:cubicBezTo>
                  <a:pt x="4405" y="1324"/>
                  <a:pt x="4384" y="1298"/>
                  <a:pt x="4349" y="1286"/>
                </a:cubicBezTo>
                <a:cubicBezTo>
                  <a:pt x="4327" y="1253"/>
                  <a:pt x="4310" y="1241"/>
                  <a:pt x="4272" y="1229"/>
                </a:cubicBezTo>
                <a:cubicBezTo>
                  <a:pt x="4239" y="1204"/>
                  <a:pt x="4216" y="1174"/>
                  <a:pt x="4176" y="1162"/>
                </a:cubicBezTo>
                <a:cubicBezTo>
                  <a:pt x="4131" y="1131"/>
                  <a:pt x="4094" y="1084"/>
                  <a:pt x="4042" y="1066"/>
                </a:cubicBezTo>
                <a:cubicBezTo>
                  <a:pt x="3989" y="1048"/>
                  <a:pt x="3938" y="1022"/>
                  <a:pt x="3888" y="998"/>
                </a:cubicBezTo>
                <a:cubicBezTo>
                  <a:pt x="3871" y="990"/>
                  <a:pt x="3857" y="976"/>
                  <a:pt x="3840" y="970"/>
                </a:cubicBezTo>
                <a:cubicBezTo>
                  <a:pt x="3822" y="963"/>
                  <a:pt x="3802" y="964"/>
                  <a:pt x="3783" y="960"/>
                </a:cubicBezTo>
                <a:cubicBezTo>
                  <a:pt x="3770" y="957"/>
                  <a:pt x="3757" y="955"/>
                  <a:pt x="3744" y="950"/>
                </a:cubicBezTo>
                <a:cubicBezTo>
                  <a:pt x="3680" y="926"/>
                  <a:pt x="3618" y="900"/>
                  <a:pt x="3552" y="883"/>
                </a:cubicBezTo>
                <a:cubicBezTo>
                  <a:pt x="3519" y="861"/>
                  <a:pt x="3495" y="854"/>
                  <a:pt x="3456" y="845"/>
                </a:cubicBezTo>
                <a:cubicBezTo>
                  <a:pt x="3228" y="731"/>
                  <a:pt x="2893" y="800"/>
                  <a:pt x="2688" y="797"/>
                </a:cubicBezTo>
                <a:cubicBezTo>
                  <a:pt x="2290" y="725"/>
                  <a:pt x="1863" y="747"/>
                  <a:pt x="1460" y="739"/>
                </a:cubicBezTo>
                <a:cubicBezTo>
                  <a:pt x="1208" y="656"/>
                  <a:pt x="1276" y="690"/>
                  <a:pt x="836" y="682"/>
                </a:cubicBezTo>
                <a:cubicBezTo>
                  <a:pt x="722" y="635"/>
                  <a:pt x="606" y="593"/>
                  <a:pt x="490" y="557"/>
                </a:cubicBezTo>
                <a:cubicBezTo>
                  <a:pt x="427" y="494"/>
                  <a:pt x="494" y="553"/>
                  <a:pt x="432" y="518"/>
                </a:cubicBezTo>
                <a:cubicBezTo>
                  <a:pt x="412" y="507"/>
                  <a:pt x="375" y="480"/>
                  <a:pt x="375" y="480"/>
                </a:cubicBezTo>
                <a:cubicBezTo>
                  <a:pt x="333" y="416"/>
                  <a:pt x="256" y="378"/>
                  <a:pt x="192" y="336"/>
                </a:cubicBezTo>
                <a:cubicBezTo>
                  <a:pt x="173" y="324"/>
                  <a:pt x="160" y="304"/>
                  <a:pt x="144" y="288"/>
                </a:cubicBezTo>
                <a:cubicBezTo>
                  <a:pt x="135" y="278"/>
                  <a:pt x="116" y="259"/>
                  <a:pt x="116" y="259"/>
                </a:cubicBezTo>
                <a:cubicBezTo>
                  <a:pt x="106" y="230"/>
                  <a:pt x="104" y="220"/>
                  <a:pt x="87" y="192"/>
                </a:cubicBezTo>
                <a:cubicBezTo>
                  <a:pt x="75" y="172"/>
                  <a:pt x="48" y="134"/>
                  <a:pt x="48" y="134"/>
                </a:cubicBezTo>
                <a:cubicBezTo>
                  <a:pt x="35" y="96"/>
                  <a:pt x="0" y="36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" name="Picture 5" descr="J00957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4868863"/>
            <a:ext cx="1543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059113" y="3716338"/>
            <a:ext cx="433387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8175" y="42926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hlink"/>
                </a:solidFill>
                <a:latin typeface="Calibri" pitchFamily="34" charset="0"/>
              </a:rPr>
              <a:t>траектория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987675" y="4797425"/>
            <a:ext cx="12700" cy="560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 l="1347" t="22598" r="4716" b="12326"/>
          <a:stretch>
            <a:fillRect/>
          </a:stretch>
        </p:blipFill>
        <p:spPr bwMode="auto">
          <a:xfrm>
            <a:off x="655638" y="5468938"/>
            <a:ext cx="31115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851275" y="5805488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643438" y="5516563"/>
            <a:ext cx="1011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hlink"/>
                </a:solidFill>
                <a:latin typeface="Calibri" pitchFamily="34" charset="0"/>
              </a:rPr>
              <a:t>ПУТЬ</a:t>
            </a:r>
          </a:p>
        </p:txBody>
      </p:sp>
      <p:sp>
        <p:nvSpPr>
          <p:cNvPr id="12299" name="Rectangle 3"/>
          <p:cNvSpPr txBox="1">
            <a:spLocks noChangeArrowheads="1"/>
          </p:cNvSpPr>
          <p:nvPr/>
        </p:nvSpPr>
        <p:spPr bwMode="auto">
          <a:xfrm>
            <a:off x="5072063" y="1857375"/>
            <a:ext cx="40719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400" b="1">
                <a:solidFill>
                  <a:srgbClr val="000066"/>
                </a:solidFill>
                <a:cs typeface="Arial" charset="0"/>
              </a:rPr>
              <a:t>Путь - </a:t>
            </a:r>
            <a:r>
              <a:rPr lang="en-US" sz="4400" b="1" i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ru-RU" sz="4400" b="1">
                <a:solidFill>
                  <a:srgbClr val="000066"/>
                </a:solidFill>
                <a:cs typeface="Arial" charset="0"/>
              </a:rPr>
              <a:t>, </a:t>
            </a:r>
            <a:r>
              <a:rPr lang="en-US" sz="4400" b="1">
                <a:solidFill>
                  <a:srgbClr val="000066"/>
                </a:solidFill>
                <a:cs typeface="Arial" charset="0"/>
              </a:rPr>
              <a:t>[</a:t>
            </a:r>
            <a:r>
              <a:rPr lang="ru-RU" sz="4400" b="1" i="1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м</a:t>
            </a:r>
            <a:r>
              <a:rPr lang="en-US" sz="4400" b="1">
                <a:solidFill>
                  <a:srgbClr val="000066"/>
                </a:solidFill>
                <a:cs typeface="Arial" charset="0"/>
              </a:rPr>
              <a:t>]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4400" b="1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3472E-18 C -0.01892 -0.00115 -0.0302 -0.00092 -0.0467 -0.00671 C -0.04774 -0.00879 -0.04843 -0.01157 -0.05 -0.01319 C -0.05138 -0.01458 -0.05381 -0.01388 -0.05503 -0.0155 C -0.05815 -0.01967 -0.05781 -0.03032 -0.06006 -0.03541 C -0.06527 -0.04675 -0.07361 -0.05046 -0.08177 -0.05763 C -0.08802 -0.06296 -0.0927 -0.0699 -0.1 -0.07337 C -0.10486 -0.07962 -0.10763 -0.08611 -0.11336 -0.09097 C -0.11631 -0.10231 -0.11302 -0.09398 -0.11996 -0.10208 C -0.12413 -0.10694 -0.12708 -0.11365 -0.13177 -0.11782 C -0.14027 -0.12546 -0.14826 -0.13009 -0.15677 -0.13773 C -0.16406 -0.14421 -0.16996 -0.15416 -0.17829 -0.15763 C -0.1842 -0.1655 -0.19097 -0.16574 -0.19843 -0.16875 C -0.20954 -0.17314 -0.21927 -0.17962 -0.23003 -0.18449 C -0.23836 -0.19259 -0.24982 -0.19884 -0.26006 -0.20208 C -0.26875 -0.21018 -0.2802 -0.21319 -0.29027 -0.21782 C -0.29201 -0.21875 -0.29322 -0.22129 -0.29496 -0.22222 C -0.30104 -0.22569 -0.30902 -0.22662 -0.3151 -0.22893 C -0.32552 -0.23263 -0.33125 -0.23564 -0.34166 -0.23773 C -0.39982 -0.26319 -0.41666 -0.24513 -0.51336 -0.24652 C -0.58593 -0.26666 -0.60104 -0.25416 -0.7184 -0.25555 C -0.72569 -0.25856 -0.73194 -0.2625 -0.73836 -0.26666 C -0.74809 -0.27291 -0.75972 -0.27546 -0.76996 -0.27986 C -0.77638 -0.28842 -0.78645 -0.28935 -0.79496 -0.29328 C -0.80208 -0.30231 -0.81545 -0.30486 -0.825 -0.30879 C -0.83003 -0.31319 -0.83506 -0.3155 -0.8401 -0.3199 C -0.84184 -0.32754 -0.84409 -0.33217 -0.84843 -0.33773 C -0.84895 -0.34004 -0.84878 -0.34282 -0.85 -0.34444 C -0.85277 -0.34814 -0.85729 -0.34953 -0.86006 -0.35324 C -0.86493 -0.35972 -0.8677 -0.36597 -0.87343 -0.37106 C -0.87673 -0.37754 -0.8776 -0.38356 -0.88177 -0.38888 C -0.88368 -0.39699 -0.88541 -0.40555 -0.88836 -0.41319 " pathEditMode="relative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625" y="1357313"/>
            <a:ext cx="8286750" cy="5143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</a:t>
            </a:r>
            <a:endParaRPr lang="ru-RU" dirty="0"/>
          </a:p>
        </p:txBody>
      </p:sp>
      <p:sp>
        <p:nvSpPr>
          <p:cNvPr id="1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Перемещение </a:t>
            </a:r>
          </a:p>
        </p:txBody>
      </p:sp>
      <p:graphicFrame>
        <p:nvGraphicFramePr>
          <p:cNvPr id="1026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2500313" y="1428750"/>
          <a:ext cx="4141787" cy="884238"/>
        </p:xfrm>
        <a:graphic>
          <a:graphicData uri="http://schemas.openxmlformats.org/presentationml/2006/ole">
            <p:oleObj spid="_x0000_s1026" name="Формула" r:id="rId4" imgW="1130040" imgH="241200" progId="Equation.3">
              <p:embed/>
            </p:oleObj>
          </a:graphicData>
        </a:graphic>
      </p:graphicFrame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857250" y="1951038"/>
            <a:ext cx="5911850" cy="4562475"/>
            <a:chOff x="857224" y="1951034"/>
            <a:chExt cx="5911416" cy="4563071"/>
          </a:xfrm>
        </p:grpSpPr>
        <p:graphicFrame>
          <p:nvGraphicFramePr>
            <p:cNvPr id="1031" name="Object 4"/>
            <p:cNvGraphicFramePr>
              <a:graphicFrameLocks noChangeAspect="1"/>
            </p:cNvGraphicFramePr>
            <p:nvPr/>
          </p:nvGraphicFramePr>
          <p:xfrm>
            <a:off x="1643042" y="3857628"/>
            <a:ext cx="465137" cy="790575"/>
          </p:xfrm>
          <a:graphic>
            <a:graphicData uri="http://schemas.openxmlformats.org/presentationml/2006/ole">
              <p:oleObj spid="_x0000_s1031" name="Формула" r:id="rId5" imgW="126720" imgH="215640" progId="Equation.3">
                <p:embed/>
              </p:oleObj>
            </a:graphicData>
          </a:graphic>
        </p:graphicFrame>
        <p:grpSp>
          <p:nvGrpSpPr>
            <p:cNvPr id="3" name="Группа 33"/>
            <p:cNvGrpSpPr>
              <a:grpSpLocks/>
            </p:cNvGrpSpPr>
            <p:nvPr/>
          </p:nvGrpSpPr>
          <p:grpSpPr bwMode="auto">
            <a:xfrm>
              <a:off x="857224" y="1951034"/>
              <a:ext cx="5911416" cy="4563071"/>
              <a:chOff x="857224" y="1951034"/>
              <a:chExt cx="5911416" cy="4563071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rot="5400000" flipH="1" flipV="1">
                <a:off x="-606744" y="4107141"/>
                <a:ext cx="3929576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1357250" y="6072722"/>
                <a:ext cx="5000258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 rot="5400000" flipH="1" flipV="1">
                <a:off x="714112" y="4286669"/>
                <a:ext cx="2429192" cy="1142916"/>
              </a:xfrm>
              <a:prstGeom prst="straightConnector1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flipV="1">
                <a:off x="1357250" y="4357998"/>
                <a:ext cx="4214503" cy="1714724"/>
              </a:xfrm>
              <a:prstGeom prst="straightConnector1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Полилиния 25"/>
              <p:cNvSpPr/>
              <p:nvPr/>
            </p:nvSpPr>
            <p:spPr>
              <a:xfrm rot="2766107" flipV="1">
                <a:off x="1990968" y="3109472"/>
                <a:ext cx="4332853" cy="2015977"/>
              </a:xfrm>
              <a:custGeom>
                <a:avLst/>
                <a:gdLst>
                  <a:gd name="connsiteX0" fmla="*/ 0 w 4333461"/>
                  <a:gd name="connsiteY0" fmla="*/ 678069 h 2016539"/>
                  <a:gd name="connsiteX1" fmla="*/ 861391 w 4333461"/>
                  <a:gd name="connsiteY1" fmla="*/ 134730 h 2016539"/>
                  <a:gd name="connsiteX2" fmla="*/ 1987826 w 4333461"/>
                  <a:gd name="connsiteY2" fmla="*/ 1486452 h 2016539"/>
                  <a:gd name="connsiteX3" fmla="*/ 3975652 w 4333461"/>
                  <a:gd name="connsiteY3" fmla="*/ 1937026 h 2016539"/>
                  <a:gd name="connsiteX4" fmla="*/ 4134678 w 4333461"/>
                  <a:gd name="connsiteY4" fmla="*/ 1963530 h 201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3461" h="2016539">
                    <a:moveTo>
                      <a:pt x="0" y="678069"/>
                    </a:moveTo>
                    <a:cubicBezTo>
                      <a:pt x="265043" y="339034"/>
                      <a:pt x="530087" y="0"/>
                      <a:pt x="861391" y="134730"/>
                    </a:cubicBezTo>
                    <a:cubicBezTo>
                      <a:pt x="1192695" y="269460"/>
                      <a:pt x="1468783" y="1186069"/>
                      <a:pt x="1987826" y="1486452"/>
                    </a:cubicBezTo>
                    <a:cubicBezTo>
                      <a:pt x="2506869" y="1786835"/>
                      <a:pt x="3617843" y="1857513"/>
                      <a:pt x="3975652" y="1937026"/>
                    </a:cubicBezTo>
                    <a:cubicBezTo>
                      <a:pt x="4333461" y="2016539"/>
                      <a:pt x="4234069" y="1990034"/>
                      <a:pt x="4134678" y="1963530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3" name="TextBox 27"/>
              <p:cNvSpPr txBox="1">
                <a:spLocks noChangeArrowheads="1"/>
              </p:cNvSpPr>
              <p:nvPr/>
            </p:nvSpPr>
            <p:spPr bwMode="auto">
              <a:xfrm>
                <a:off x="857224" y="2071678"/>
                <a:ext cx="39786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>
                    <a:latin typeface="Calibri" pitchFamily="34" charset="0"/>
                  </a:rPr>
                  <a:t>Y</a:t>
                </a:r>
                <a:endParaRPr lang="ru-RU" sz="3200" b="1" i="1">
                  <a:latin typeface="Calibri" pitchFamily="34" charset="0"/>
                </a:endParaRPr>
              </a:p>
            </p:txBody>
          </p:sp>
          <p:sp>
            <p:nvSpPr>
              <p:cNvPr id="1044" name="TextBox 28"/>
              <p:cNvSpPr txBox="1">
                <a:spLocks noChangeArrowheads="1"/>
              </p:cNvSpPr>
              <p:nvPr/>
            </p:nvSpPr>
            <p:spPr bwMode="auto">
              <a:xfrm>
                <a:off x="6357950" y="5929330"/>
                <a:ext cx="4106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>
                    <a:latin typeface="Calibri" pitchFamily="34" charset="0"/>
                  </a:rPr>
                  <a:t>X</a:t>
                </a:r>
                <a:endParaRPr lang="ru-RU" sz="3200" b="1" i="1">
                  <a:latin typeface="Calibri" pitchFamily="34" charset="0"/>
                </a:endParaRPr>
              </a:p>
            </p:txBody>
          </p:sp>
          <p:sp>
            <p:nvSpPr>
              <p:cNvPr id="1045" name="TextBox 29"/>
              <p:cNvSpPr txBox="1">
                <a:spLocks noChangeArrowheads="1"/>
              </p:cNvSpPr>
              <p:nvPr/>
            </p:nvSpPr>
            <p:spPr bwMode="auto">
              <a:xfrm>
                <a:off x="2571736" y="3071810"/>
                <a:ext cx="6832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>
                    <a:latin typeface="Calibri" pitchFamily="34" charset="0"/>
                  </a:rPr>
                  <a:t>M</a:t>
                </a:r>
                <a:r>
                  <a:rPr lang="en-US" sz="3200" b="1" i="1" baseline="-25000">
                    <a:latin typeface="Calibri" pitchFamily="34" charset="0"/>
                  </a:rPr>
                  <a:t>1</a:t>
                </a:r>
                <a:endParaRPr lang="ru-RU" sz="3200" b="1" i="1" baseline="-25000">
                  <a:latin typeface="Calibri" pitchFamily="34" charset="0"/>
                </a:endParaRPr>
              </a:p>
            </p:txBody>
          </p:sp>
          <p:sp>
            <p:nvSpPr>
              <p:cNvPr id="1046" name="TextBox 30"/>
              <p:cNvSpPr txBox="1">
                <a:spLocks noChangeArrowheads="1"/>
              </p:cNvSpPr>
              <p:nvPr/>
            </p:nvSpPr>
            <p:spPr bwMode="auto">
              <a:xfrm>
                <a:off x="5500694" y="3786190"/>
                <a:ext cx="6832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>
                    <a:latin typeface="Calibri" pitchFamily="34" charset="0"/>
                  </a:rPr>
                  <a:t>M</a:t>
                </a:r>
                <a:r>
                  <a:rPr lang="en-US" sz="3200" b="1" i="1" baseline="-25000">
                    <a:latin typeface="Calibri" pitchFamily="34" charset="0"/>
                  </a:rPr>
                  <a:t>2</a:t>
                </a:r>
                <a:endParaRPr lang="ru-RU" sz="3200" b="1" i="1" baseline="-25000">
                  <a:latin typeface="Calibri" pitchFamily="34" charset="0"/>
                </a:endParaRPr>
              </a:p>
            </p:txBody>
          </p:sp>
          <p:graphicFrame>
            <p:nvGraphicFramePr>
              <p:cNvPr id="1032" name="Object 5"/>
              <p:cNvGraphicFramePr>
                <a:graphicFrameLocks noChangeAspect="1"/>
              </p:cNvGraphicFramePr>
              <p:nvPr/>
            </p:nvGraphicFramePr>
            <p:xfrm>
              <a:off x="3906838" y="5000625"/>
              <a:ext cx="511175" cy="790575"/>
            </p:xfrm>
            <a:graphic>
              <a:graphicData uri="http://schemas.openxmlformats.org/presentationml/2006/ole">
                <p:oleObj spid="_x0000_s1032" name="Формула" r:id="rId6" imgW="139680" imgH="215640" progId="Equation.3">
                  <p:embed/>
                </p:oleObj>
              </a:graphicData>
            </a:graphic>
          </p:graphicFrame>
        </p:grpSp>
      </p:grp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122988" y="2286000"/>
          <a:ext cx="2420937" cy="792163"/>
        </p:xfrm>
        <a:graphic>
          <a:graphicData uri="http://schemas.openxmlformats.org/presentationml/2006/ole">
            <p:oleObj spid="_x0000_s1027" name="Формула" r:id="rId7" imgW="660240" imgH="21564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059488" y="3000375"/>
          <a:ext cx="2560637" cy="792163"/>
        </p:xfrm>
        <a:graphic>
          <a:graphicData uri="http://schemas.openxmlformats.org/presentationml/2006/ole">
            <p:oleObj spid="_x0000_s1028" name="Формула" r:id="rId8" imgW="698400" imgH="215640" progId="Equation.3">
              <p:embed/>
            </p:oleObj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>
            <a:off x="2500313" y="3714750"/>
            <a:ext cx="3000375" cy="642938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214688" y="3929063"/>
          <a:ext cx="790575" cy="606425"/>
        </p:xfrm>
        <a:graphic>
          <a:graphicData uri="http://schemas.openxmlformats.org/presentationml/2006/ole">
            <p:oleObj spid="_x0000_s1029" name="Формула" r:id="rId9" imgW="215640" imgH="16488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561138" y="3857625"/>
          <a:ext cx="1724025" cy="792163"/>
        </p:xfrm>
        <a:graphic>
          <a:graphicData uri="http://schemas.openxmlformats.org/presentationml/2006/ole">
            <p:oleObj spid="_x0000_s1030" name="Формула" r:id="rId10" imgW="4698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Основная задача механики (ОЗМ)</a:t>
            </a:r>
          </a:p>
        </p:txBody>
      </p: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1511300" y="2071688"/>
            <a:ext cx="6121400" cy="4357687"/>
            <a:chOff x="1512083" y="2071678"/>
            <a:chExt cx="6119834" cy="4357718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512083" y="2071678"/>
            <a:ext cx="6119834" cy="6746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5" name="Схема 4"/>
            <p:cNvGraphicFramePr/>
            <p:nvPr/>
          </p:nvGraphicFramePr>
          <p:xfrm>
            <a:off x="2035951" y="3000372"/>
            <a:ext cx="5072098" cy="3429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Тело отсчета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smtClean="0">
                <a:latin typeface="Arial" charset="0"/>
                <a:cs typeface="Arial" charset="0"/>
              </a:rPr>
              <a:t>это  тело, относительно которого рассматривается положение других тел</a:t>
            </a: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4286250" y="4929188"/>
            <a:ext cx="4143375" cy="1785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250" y="2786063"/>
            <a:ext cx="4143375" cy="1571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86250" y="1285875"/>
            <a:ext cx="4143375" cy="1000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Положение точки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1391876"/>
            <a:ext cx="2590800" cy="86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одномерная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(лифт)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389438" y="1631950"/>
            <a:ext cx="38163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829300" y="156051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6262688" y="156051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621463" y="156051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6910388" y="156051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7197725" y="156051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7486650" y="156051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78588" y="1704975"/>
            <a:ext cx="339725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613400" y="1704975"/>
            <a:ext cx="441325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342188" y="1704975"/>
            <a:ext cx="338137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8061325" y="1560513"/>
            <a:ext cx="338138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28596" y="3143248"/>
            <a:ext cx="2590800" cy="86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двумерная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(шашки)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5364163" y="2917825"/>
            <a:ext cx="0" cy="12969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5219700" y="3998913"/>
            <a:ext cx="2736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5364163" y="3278188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740650" y="3565525"/>
            <a:ext cx="320675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003800" y="2701925"/>
            <a:ext cx="323850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948488" y="2989263"/>
            <a:ext cx="371475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6816725" y="327818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428596" y="5351082"/>
            <a:ext cx="2590800" cy="86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трехмерная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(самолет)</a:t>
            </a: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 flipH="1">
            <a:off x="5435600" y="6092825"/>
            <a:ext cx="936625" cy="57626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>
            <a:off x="6372225" y="6092825"/>
            <a:ext cx="1800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V="1">
            <a:off x="6372225" y="5013325"/>
            <a:ext cx="0" cy="10795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7858125" y="6000750"/>
            <a:ext cx="338138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219700" y="6237288"/>
            <a:ext cx="330200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6011863" y="4941888"/>
            <a:ext cx="306387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 flipH="1">
            <a:off x="6804025" y="6092825"/>
            <a:ext cx="43180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44"/>
          <p:cNvSpPr>
            <a:spLocks noChangeShapeType="1"/>
          </p:cNvSpPr>
          <p:nvPr/>
        </p:nvSpPr>
        <p:spPr bwMode="auto">
          <a:xfrm flipH="1">
            <a:off x="5867400" y="63817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 flipV="1">
            <a:off x="6804025" y="58769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 flipH="1" flipV="1">
            <a:off x="6372225" y="6092825"/>
            <a:ext cx="43180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auto">
          <a:xfrm flipH="1" flipV="1">
            <a:off x="6372225" y="5445125"/>
            <a:ext cx="431800" cy="3603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6715125" y="5737225"/>
            <a:ext cx="142875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6724650" y="3206750"/>
            <a:ext cx="141288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8" grpId="0" animBg="1"/>
      <p:bldP spid="20" grpId="0" animBg="1"/>
      <p:bldP spid="21" grpId="0"/>
      <p:bldP spid="22" grpId="0"/>
      <p:bldP spid="23" grpId="0"/>
      <p:bldP spid="24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Кинематика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smtClean="0">
                <a:latin typeface="Arial" charset="0"/>
                <a:cs typeface="Arial" charset="0"/>
              </a:rPr>
              <a:t>это раздел механики, изучающий способы движения и связь между величинами, характеризующими это движение без учета взаимодействия тел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/>
              <a:t>Равномерное движение.</a:t>
            </a:r>
            <a:br>
              <a:rPr lang="ru-RU" sz="4000" b="1"/>
            </a:br>
            <a:endParaRPr lang="ru-RU" sz="4000" b="1"/>
          </a:p>
        </p:txBody>
      </p:sp>
      <p:pic>
        <p:nvPicPr>
          <p:cNvPr id="10246" name="равномерн 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3810000"/>
            <a:ext cx="3352800" cy="2743200"/>
          </a:xfrm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4800" y="990600"/>
            <a:ext cx="807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Равномерное движение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- движение при котором тело за равные промежутки времени проходит равные пути.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</a:pP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</a:pP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video fullScrn="1"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video>
          </p:childTnLst>
        </p:cTn>
      </p:par>
    </p:tnLst>
    <p:bldLst>
      <p:bldP spid="102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Неравномерное движение.</a:t>
            </a:r>
          </a:p>
        </p:txBody>
      </p:sp>
      <p:sp>
        <p:nvSpPr>
          <p:cNvPr id="17412" name="Rectangle 4"/>
          <p:cNvSpPr>
            <a:spLocks noChangeArrowheads="1"/>
          </p:cNvSpPr>
          <p:nvPr>
            <p:ph type="body" sz="half" idx="1"/>
          </p:nvPr>
        </p:nvSpPr>
        <p:spPr>
          <a:xfrm>
            <a:off x="457200" y="1600200"/>
            <a:ext cx="8229600" cy="1447800"/>
          </a:xfrm>
          <a:noFill/>
          <a:ln/>
        </p:spPr>
        <p:txBody>
          <a:bodyPr/>
          <a:lstStyle/>
          <a:p>
            <a:r>
              <a:rPr lang="ru-RU" sz="2800"/>
              <a:t>  </a:t>
            </a:r>
            <a:r>
              <a:rPr lang="ru-RU" sz="2800" b="1">
                <a:solidFill>
                  <a:srgbClr val="FF3300"/>
                </a:solidFill>
              </a:rPr>
              <a:t>Неравномерное движение</a:t>
            </a:r>
            <a:r>
              <a:rPr lang="ru-RU" sz="2800" b="1"/>
              <a:t> - движение при котором тело за равные промежутки времени проходит разные пути.</a:t>
            </a:r>
          </a:p>
          <a:p>
            <a:endParaRPr lang="ru-RU" sz="2800" b="1"/>
          </a:p>
          <a:p>
            <a:endParaRPr lang="ru-RU" sz="2800"/>
          </a:p>
        </p:txBody>
      </p:sp>
      <p:pic>
        <p:nvPicPr>
          <p:cNvPr id="17416" name="равноускоренное движение.avi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3505200"/>
            <a:ext cx="3352800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video fullScrn="1"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video>
          </p:childTnLst>
        </p:cTn>
      </p:par>
    </p:tnLst>
    <p:bldLst>
      <p:bldP spid="1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382" r="6382" b="4409"/>
          <a:stretch>
            <a:fillRect/>
          </a:stretch>
        </p:blipFill>
        <p:spPr bwMode="auto">
          <a:xfrm>
            <a:off x="2357616" y="214290"/>
            <a:ext cx="4428768" cy="546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357438" y="5929313"/>
            <a:ext cx="4429125" cy="714375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666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Галилео Галилей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Кинематика - движение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Поступательное движение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1357313"/>
            <a:ext cx="8286750" cy="5143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0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428875"/>
            <a:ext cx="2514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714375" y="5643563"/>
            <a:ext cx="7715250" cy="158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1258E-6 L 0.60712 0.0002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Вращательное движение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1357313"/>
            <a:ext cx="8286750" cy="5143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001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2357438"/>
            <a:ext cx="25146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уга 5"/>
          <p:cNvSpPr>
            <a:spLocks noChangeAspect="1"/>
          </p:cNvSpPr>
          <p:nvPr/>
        </p:nvSpPr>
        <p:spPr>
          <a:xfrm rot="21396285">
            <a:off x="3357563" y="2143125"/>
            <a:ext cx="2517775" cy="2516188"/>
          </a:xfrm>
          <a:prstGeom prst="arc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Дуга 6"/>
          <p:cNvSpPr>
            <a:spLocks noChangeAspect="1"/>
          </p:cNvSpPr>
          <p:nvPr/>
        </p:nvSpPr>
        <p:spPr>
          <a:xfrm rot="10800000">
            <a:off x="3071813" y="2500313"/>
            <a:ext cx="2517775" cy="2516187"/>
          </a:xfrm>
          <a:prstGeom prst="arc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Колебательное движение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1357313"/>
            <a:ext cx="8286750" cy="5143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0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428875"/>
            <a:ext cx="2514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714375" y="5643563"/>
            <a:ext cx="7715250" cy="1587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1258E-6 L 0.60712 0.0002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12 0.00023 L 0.00069 0.00023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Механическое движение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18573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положения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течением времени.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18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3576638"/>
            <a:ext cx="772001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76763"/>
            <a:ext cx="257333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32 L 0.62326 -0.002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28725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Движение воздушного шара относительно земли</a:t>
            </a:r>
          </a:p>
        </p:txBody>
      </p:sp>
      <p:pic>
        <p:nvPicPr>
          <p:cNvPr id="25603" name="Picture 3" descr="Воздушный шар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00213"/>
            <a:ext cx="6840537" cy="4897437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653</Words>
  <Application>Microsoft Office PowerPoint</Application>
  <PresentationFormat>Экран (4:3)</PresentationFormat>
  <Paragraphs>95</Paragraphs>
  <Slides>21</Slides>
  <Notes>14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Апекс</vt:lpstr>
      <vt:lpstr>Формула</vt:lpstr>
      <vt:lpstr>Механика. Кинематика </vt:lpstr>
      <vt:lpstr>Кинематика </vt:lpstr>
      <vt:lpstr>Слайд 3</vt:lpstr>
      <vt:lpstr>Кинематика - движение</vt:lpstr>
      <vt:lpstr>Поступательное движение</vt:lpstr>
      <vt:lpstr>Вращательное движение</vt:lpstr>
      <vt:lpstr>Колебательное движение</vt:lpstr>
      <vt:lpstr>Механическое движение</vt:lpstr>
      <vt:lpstr>Движение воздушного шара относительно земли</vt:lpstr>
      <vt:lpstr>Слайд 10</vt:lpstr>
      <vt:lpstr>Движение машины относительно трамваев, но неправильное.</vt:lpstr>
      <vt:lpstr>Виды движения:</vt:lpstr>
      <vt:lpstr>Характеристики движения</vt:lpstr>
      <vt:lpstr>Траектория, путь.</vt:lpstr>
      <vt:lpstr>Пройденный путь</vt:lpstr>
      <vt:lpstr>Перемещение </vt:lpstr>
      <vt:lpstr>Основная задача механики (ОЗМ)</vt:lpstr>
      <vt:lpstr>Тело отсчета</vt:lpstr>
      <vt:lpstr>Положение точки</vt:lpstr>
      <vt:lpstr>Равномерное движение. </vt:lpstr>
      <vt:lpstr>Неравномерное движение.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Кинематика </dc:title>
  <dc:creator>1</dc:creator>
  <cp:lastModifiedBy>1</cp:lastModifiedBy>
  <cp:revision>2</cp:revision>
  <dcterms:created xsi:type="dcterms:W3CDTF">2013-09-26T14:13:08Z</dcterms:created>
  <dcterms:modified xsi:type="dcterms:W3CDTF">2013-09-26T14:23:30Z</dcterms:modified>
</cp:coreProperties>
</file>