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607" autoAdjust="0"/>
  </p:normalViewPr>
  <p:slideViewPr>
    <p:cSldViewPr>
      <p:cViewPr varScale="1">
        <p:scale>
          <a:sx n="81" d="100"/>
          <a:sy n="81" d="100"/>
        </p:scale>
        <p:origin x="-4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455FC-7009-4537-8265-95D25A92D5D2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EBF08D-093B-4C22-A35D-296A881AA3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BF08D-093B-4C22-A35D-296A881AA38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8229600" cy="1828800"/>
          </a:xfrm>
        </p:spPr>
        <p:txBody>
          <a:bodyPr/>
          <a:lstStyle/>
          <a:p>
            <a:r>
              <a:rPr lang="ru-RU" b="0" dirty="0" smtClean="0"/>
              <a:t>Силовые линии электрического поля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5143512"/>
            <a:ext cx="6043610" cy="1538286"/>
          </a:xfrm>
        </p:spPr>
        <p:txBody>
          <a:bodyPr/>
          <a:lstStyle/>
          <a:p>
            <a:r>
              <a:rPr lang="ru-RU" dirty="0" smtClean="0"/>
              <a:t>Работу выполнил ученик 10 класса </a:t>
            </a:r>
            <a:r>
              <a:rPr lang="ru-RU" dirty="0" err="1" smtClean="0"/>
              <a:t>Шимин</a:t>
            </a:r>
            <a:r>
              <a:rPr lang="ru-RU" dirty="0" smtClean="0"/>
              <a:t> Никита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357430"/>
            <a:ext cx="8229600" cy="1143000"/>
          </a:xfrm>
        </p:spPr>
        <p:txBody>
          <a:bodyPr/>
          <a:lstStyle/>
          <a:p>
            <a:r>
              <a:rPr lang="ru-RU" dirty="0" smtClean="0"/>
              <a:t>Свойства силовых линий: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1.Начинаются </a:t>
            </a:r>
            <a:r>
              <a:rPr lang="ru-RU" dirty="0" smtClean="0"/>
              <a:t>на положительных и заканчиваются на отрицательных зарядах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2.</a:t>
            </a:r>
            <a:r>
              <a:rPr lang="ru-RU" dirty="0" smtClean="0"/>
              <a:t> Не пересекаются.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3.Густота </a:t>
            </a:r>
            <a:r>
              <a:rPr lang="ru-RU" dirty="0" smtClean="0"/>
              <a:t>линий тем больше, чем больше напряженность. Т.е. напряженность поля прямо пропорциональна количеству силовых линий, проходящих через единицу площади поверхности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4.</a:t>
            </a:r>
            <a:r>
              <a:rPr lang="ru-RU" dirty="0" smtClean="0"/>
              <a:t> Можно договориться изображать поля так, что количество проведенных линий пропорционально величине заряда.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Силовые линии (линии напряженности)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1071546"/>
            <a:ext cx="3495995" cy="2071702"/>
          </a:xfrm>
          <a:prstGeom prst="rect">
            <a:avLst/>
          </a:prstGeom>
          <a:noFill/>
        </p:spPr>
      </p:pic>
      <p:pic>
        <p:nvPicPr>
          <p:cNvPr id="35844" name="Picture 4" descr="Силовые линии (линии напряженности)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71480"/>
            <a:ext cx="3357586" cy="2550614"/>
          </a:xfrm>
          <a:prstGeom prst="rect">
            <a:avLst/>
          </a:prstGeom>
          <a:noFill/>
        </p:spPr>
      </p:pic>
      <p:pic>
        <p:nvPicPr>
          <p:cNvPr id="35846" name="Picture 6" descr="Силовые линии (линии напряженности)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3857628"/>
            <a:ext cx="2928958" cy="2471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857364"/>
            <a:ext cx="8358214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внимание!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«электрического поля»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Электрическое поле</a:t>
            </a:r>
            <a:r>
              <a:rPr lang="ru-RU" dirty="0" smtClean="0"/>
              <a:t> (впервые - М. Фарадей) - </a:t>
            </a:r>
            <a:r>
              <a:rPr lang="ru-RU" b="1" dirty="0" smtClean="0"/>
              <a:t>особый вид материи, существующий вокруг любого электрического заряда и проявляющий себя в действии на другие заряды</a:t>
            </a:r>
            <a:r>
              <a:rPr lang="ru-RU" b="1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4543428" cy="6357958"/>
          </a:xfrm>
        </p:spPr>
        <p:txBody>
          <a:bodyPr>
            <a:normAutofit/>
          </a:bodyPr>
          <a:lstStyle/>
          <a:p>
            <a:r>
              <a:rPr lang="ru-RU" dirty="0" smtClean="0"/>
              <a:t>Электрическое поле наглядно изображается с помощью силовых линий</a:t>
            </a:r>
            <a:r>
              <a:rPr lang="ru-RU" dirty="0" smtClean="0"/>
              <a:t>.</a:t>
            </a:r>
            <a:r>
              <a:rPr lang="ru-RU" dirty="0" smtClean="0"/>
              <a:t> Силовые линии электрического поля это такие линии, в каждой точке которых касательная совпадает с вектором напряжённости поля.</a:t>
            </a:r>
            <a:endParaRPr lang="ru-RU" dirty="0"/>
          </a:p>
        </p:txBody>
      </p:sp>
      <p:pic>
        <p:nvPicPr>
          <p:cNvPr id="14338" name="Picture 2" descr="http://fizportal.ru/k/35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1231" y="2071678"/>
            <a:ext cx="3630821" cy="2443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229600" cy="2143140"/>
          </a:xfrm>
        </p:spPr>
        <p:txBody>
          <a:bodyPr/>
          <a:lstStyle/>
          <a:p>
            <a:r>
              <a:rPr lang="ru-RU" dirty="0" smtClean="0"/>
              <a:t>Силовые линии указывают направление силы, действующей на положительный заряд в данной точке поля.</a:t>
            </a:r>
            <a:endParaRPr lang="ru-RU" dirty="0"/>
          </a:p>
        </p:txBody>
      </p:sp>
      <p:pic>
        <p:nvPicPr>
          <p:cNvPr id="13314" name="Picture 2" descr="Силовые линии электрического по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818250"/>
            <a:ext cx="6072230" cy="4468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Силовые линии могут нести положительный заряд.</a:t>
            </a:r>
            <a:endParaRPr lang="ru-RU" dirty="0"/>
          </a:p>
        </p:txBody>
      </p:sp>
      <p:pic>
        <p:nvPicPr>
          <p:cNvPr id="28674" name="Picture 2" descr="Силовые линии (линии напряженности)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928802"/>
            <a:ext cx="5000660" cy="42038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могут отрицательный</a:t>
            </a:r>
            <a:endParaRPr lang="ru-RU" dirty="0"/>
          </a:p>
        </p:txBody>
      </p:sp>
      <p:pic>
        <p:nvPicPr>
          <p:cNvPr id="29698" name="Picture 2" descr="Силовые линии (линии напряженности)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00306"/>
            <a:ext cx="4357718" cy="3755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264318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Силовые </a:t>
            </a:r>
            <a:r>
              <a:rPr lang="ru-RU" dirty="0" smtClean="0"/>
              <a:t>линии начинаются на положительном заряде и стремятся к отрицательному. В случае если отрицательного заряда нет поблизости, то считается, что линии начинаются на положительном заряде и заканчиваются на бесконечности. И наоборот если нет поблизости положительного заряда, а есть отрицательный, то линии начинаются на бесконечности и заканчиваются на заряде.</a:t>
            </a:r>
            <a:endParaRPr lang="ru-RU" dirty="0"/>
          </a:p>
        </p:txBody>
      </p:sp>
      <p:pic>
        <p:nvPicPr>
          <p:cNvPr id="30722" name="Picture 2" descr="Силовые линии электрического по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857628"/>
            <a:ext cx="8426835" cy="1976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0"/>
            <a:ext cx="8229600" cy="3400436"/>
          </a:xfrm>
        </p:spPr>
        <p:txBody>
          <a:bodyPr/>
          <a:lstStyle/>
          <a:p>
            <a:r>
              <a:rPr lang="ru-RU" dirty="0" smtClean="0"/>
              <a:t>Поле, у которого силовые линии располагаются параллельно друг друга на одинаковом расстоянии, называется однородным. У такого поля в каждой его точке напряжённость одинакова по величине и направлению. Пример такого поле это поле, создаваемое между обкладками плоского конденсатора.</a:t>
            </a:r>
            <a:endParaRPr lang="ru-RU" dirty="0"/>
          </a:p>
        </p:txBody>
      </p:sp>
      <p:pic>
        <p:nvPicPr>
          <p:cNvPr id="31746" name="Picture 2" descr="Силовые линии электрического пол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286124"/>
            <a:ext cx="3357586" cy="29785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275749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Когда поле создано точечным зарядом для определенности положительным, то силовые линии исходят из цента заряда и уходят на бесконечность. Количество линий остается постоянным, а поверхность, которую они пронизывают, увеличивается с отдалением от самого заряда. Представите круги на воде те, что ближе к центру те небольшого диаметра, а те, что дальше те большего.</a:t>
            </a:r>
            <a:endParaRPr lang="ru-RU" dirty="0"/>
          </a:p>
        </p:txBody>
      </p:sp>
      <p:pic>
        <p:nvPicPr>
          <p:cNvPr id="32770" name="Picture 2" descr="Силовые линии электрического по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786058"/>
            <a:ext cx="3643338" cy="3681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298</Words>
  <PresentationFormat>Экран (4:3)</PresentationFormat>
  <Paragraphs>19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Силовые линии электрического поля</vt:lpstr>
      <vt:lpstr>Понятие «электрического поля»</vt:lpstr>
      <vt:lpstr>Слайд 3</vt:lpstr>
      <vt:lpstr>Слайд 4</vt:lpstr>
      <vt:lpstr>Силовые линии могут нести положительный заряд.</vt:lpstr>
      <vt:lpstr>А могут отрицательный</vt:lpstr>
      <vt:lpstr>Слайд 7</vt:lpstr>
      <vt:lpstr>Слайд 8</vt:lpstr>
      <vt:lpstr>Слайд 9</vt:lpstr>
      <vt:lpstr>Свойства силовых линий: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Силовые линии электрического поля</dc:title>
  <dc:creator>Маша</dc:creator>
  <cp:lastModifiedBy>Маша</cp:lastModifiedBy>
  <cp:revision>5</cp:revision>
  <dcterms:created xsi:type="dcterms:W3CDTF">2014-02-14T19:31:44Z</dcterms:created>
  <dcterms:modified xsi:type="dcterms:W3CDTF">2014-02-14T20:16:13Z</dcterms:modified>
</cp:coreProperties>
</file>