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FizikaMas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24300" y="1196975"/>
            <a:ext cx="5038725" cy="1152525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4076700"/>
            <a:ext cx="4211637" cy="2016125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0066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21500" y="274638"/>
            <a:ext cx="2222500" cy="6583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0825" y="274638"/>
            <a:ext cx="6518275" cy="6583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0825" y="1412875"/>
            <a:ext cx="4370388" cy="544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73613" y="1412875"/>
            <a:ext cx="4370387" cy="5445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FizikaSlai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363075" cy="70231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274638"/>
            <a:ext cx="8893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2875"/>
            <a:ext cx="8893175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science.wikia.com/wiki/%D0%92%D1%82%D0%BE%D1%80%D0%BE%D0%B9_%D0%B7%D0%B0%D0%BA%D0%BE%D0%BD_%D0%9D%D1%8C%D1%8E%D1%82%D0%BE%D0%BD%D0%B0?action=edit&amp;redlink=1" TargetMode="External"/><Relationship Id="rId2" Type="http://schemas.openxmlformats.org/officeDocument/2006/relationships/hyperlink" Target="http://ru.science.wikia.com/wiki/%D0%98%D0%BD%D0%B5%D1%80%D1%82%D0%BD%D0%B0%D1%8F_%D0%BC%D0%B0%D1%81%D1%81%D0%B0?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science.wikia.com/wiki/%D0%93%D1%80%D0%B0%D0%B2%D0%B8%D1%82%D0%B0%D1%86%D0%B8%D0%BE%D0%BD%D0%BD%D0%B0%D1%8F_%D0%BC%D0%B0%D1%81%D1%81%D0%B0?action=edit&amp;redlink=1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05275" y="1142984"/>
            <a:ext cx="5038725" cy="1152525"/>
          </a:xfrm>
        </p:spPr>
        <p:txBody>
          <a:bodyPr/>
          <a:lstStyle/>
          <a:p>
            <a:r>
              <a:rPr lang="ru-RU" smtClean="0"/>
              <a:t>Масса</a:t>
            </a:r>
            <a:endParaRPr lang="ru-RU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628" y="3714752"/>
            <a:ext cx="4143372" cy="2016125"/>
          </a:xfrm>
        </p:spPr>
        <p:txBody>
          <a:bodyPr/>
          <a:lstStyle/>
          <a:p>
            <a:r>
              <a:rPr lang="ru-RU" dirty="0" smtClean="0"/>
              <a:t>Презентацию подготовила ученица 7 класса «А»           Михайлина Надежда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Что такое масса?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501221" cy="5445125"/>
          </a:xfrm>
        </p:spPr>
        <p:txBody>
          <a:bodyPr/>
          <a:lstStyle/>
          <a:p>
            <a:r>
              <a:rPr lang="ru-RU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Ма́сса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физическая величина тела, являющаяся мерой его инерционных и гравитационных свойств.</a:t>
            </a:r>
          </a:p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Под массой понимают два различных свойства вещества:</a:t>
            </a:r>
          </a:p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2" tooltip="Инертная масса (страница не существует)"/>
              </a:rPr>
              <a:t>инертная масса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которая характеризует меру инертности тел и фигурирует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tooltip="Второй закон Ньютона (страница не существует)"/>
              </a:rPr>
              <a:t>втором 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tooltip="Второй закон Ньютона (страница не существует)"/>
              </a:rPr>
              <a:t>законе Ньютона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4" tooltip="Гравитационная масса (страница не существует)"/>
              </a:rPr>
              <a:t>гравитационная масса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которая определяет, с какой силой тело взаимодействует с внешними гравитационными полями (пассивная гравитационная масса) и какое гравитационное поле создаёт само это тело (активная гравитационная масса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Общие сведения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Масса — это свойство физических тел противостоять ускорению. Масса, в отличие от веса, не изменяется в зависимости от окружающей среды и не зависит от силы притяжения планеты, на которой находится это тело. Массу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определяют при помощи второго закона Ньютона.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MIHAYLINA\Desktop\2kg_Gewicht_freigeschnitt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471986"/>
            <a:ext cx="1538979" cy="23860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IHAYLINA\Desktop\0_7e8ac_c112dbaf_X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786058"/>
            <a:ext cx="5422651" cy="407194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Масса и вес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обиходе часто используется слово «вес», кода говорят о массе. В физике же вес, в отличие от массы — это сила, действующая на тело благодаря притяжению между телами и планетами. Вес также можно вычислить по второму закону Ньютона.</a:t>
            </a:r>
            <a:r>
              <a:rPr lang="ru-RU" sz="2800" b="1" dirty="0" smtClean="0">
                <a:solidFill>
                  <a:schemeClr val="bg1"/>
                </a:solidFill>
              </a:rPr>
              <a:t> </a:t>
            </a:r>
            <a:endPara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Users\MIHAYLINA\Desktop\normal_s1557576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4081466"/>
            <a:ext cx="3786182" cy="2776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825" y="285728"/>
            <a:ext cx="8893175" cy="54451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ускорение возникает благодаря силе притяжения планеты, вблизи которой находится тело, и его величина также зависит от этой силы. Ускорение свободного падение на Земле равно 9,80665 метра в секунду, а на Луне — примерно в шесть раз меньше — 1,63 метра в секунду. Так, тело массой в один килограмм весит 9,8 ньютона на Земле и 1,63 ньютона на Луне.</a:t>
            </a:r>
            <a:endParaRPr lang="ru-RU" sz="2800" dirty="0"/>
          </a:p>
        </p:txBody>
      </p:sp>
      <p:pic>
        <p:nvPicPr>
          <p:cNvPr id="4" name="Picture 3" descr="C:\Users\MIHAYLINA\Desktop\normal_s155757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081466"/>
            <a:ext cx="3786182" cy="2776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Виды массы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Масса бывает</a:t>
            </a:r>
          </a:p>
          <a:p>
            <a:pPr marL="514350" indent="-514350"/>
            <a:r>
              <a:rPr lang="ru-RU" dirty="0" smtClean="0"/>
              <a:t>Гравитационной</a:t>
            </a:r>
          </a:p>
          <a:p>
            <a:pPr marL="514350" indent="-514350"/>
            <a:r>
              <a:rPr lang="ru-RU" dirty="0" smtClean="0"/>
              <a:t>Инертной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Гравитационная масса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Гравитационная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масса показывает какая гравитационная сила действует на тело (пассивная масса) и с какой гравитационной силой тело действует на другие тела (активная масса). При увеличении активной гравитационной массы тела его сила притяжения также увеличивается. Именно эта сила управляет движением и расположением звезд, планет и других астрономических объектов во вселенной. Приливы и отливы также вызваны гравитационными силами Земли и Луны.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 увеличением пассивной гравитационной массы увеличивается и сила, с которой гравитационные поля других тел действуют на это тело.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Инертная масса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Инертная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масса — это свойство тела противостоять движению. Именно вследствие того, что тело имеет массу, нужно прикладывать определенную силу, чтобы сдвинуть тело с места или изменить направление или скорость его движения. Чем больше инертная масса, тем большую силу нужно для этого приложить. Масса во втором законе Ньютона — именно инертная масса. По величине гравитационная и инертная массы равны.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0825" y="2214554"/>
            <a:ext cx="8893175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zika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Fizika</Template>
  <TotalTime>32</TotalTime>
  <Words>252</Words>
  <Application>Microsoft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Fizika</vt:lpstr>
      <vt:lpstr>Масса</vt:lpstr>
      <vt:lpstr>Что такое масса?</vt:lpstr>
      <vt:lpstr>Общие сведения</vt:lpstr>
      <vt:lpstr>Масса и вес</vt:lpstr>
      <vt:lpstr>Слайд 5</vt:lpstr>
      <vt:lpstr>Виды массы</vt:lpstr>
      <vt:lpstr>Гравитационная масса</vt:lpstr>
      <vt:lpstr>Инертная масса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массы в жизни</dc:title>
  <dc:creator>MIHAYLINA</dc:creator>
  <cp:lastModifiedBy>MIHAYLINA</cp:lastModifiedBy>
  <cp:revision>5</cp:revision>
  <dcterms:created xsi:type="dcterms:W3CDTF">2014-11-12T20:22:30Z</dcterms:created>
  <dcterms:modified xsi:type="dcterms:W3CDTF">2014-11-12T20:57:04Z</dcterms:modified>
</cp:coreProperties>
</file>