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14" autoAdjust="0"/>
  </p:normalViewPr>
  <p:slideViewPr>
    <p:cSldViewPr>
      <p:cViewPr>
        <p:scale>
          <a:sx n="82" d="100"/>
          <a:sy n="82" d="100"/>
        </p:scale>
        <p:origin x="-1026" y="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76B7E7-2CB3-4424-A1B5-49AC930B70A1}" type="datetimeFigureOut">
              <a:rPr lang="ru-RU" smtClean="0"/>
              <a:pPr/>
              <a:t>26.10.2014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2E8FC3-185F-4325-89B2-61E6C7641B0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C9DE-9C83-48FD-B4CE-9D6378F52EF5}" type="datetimeFigureOut">
              <a:rPr lang="ru-RU" smtClean="0"/>
              <a:pPr/>
              <a:t>26.10.2014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D05D3-3A09-492D-80F4-15E199919CD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C9DE-9C83-48FD-B4CE-9D6378F52EF5}" type="datetimeFigureOut">
              <a:rPr lang="ru-RU" smtClean="0"/>
              <a:pPr/>
              <a:t>26.10.2014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D05D3-3A09-492D-80F4-15E199919CD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C9DE-9C83-48FD-B4CE-9D6378F52EF5}" type="datetimeFigureOut">
              <a:rPr lang="ru-RU" smtClean="0"/>
              <a:pPr/>
              <a:t>26.10.2014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D05D3-3A09-492D-80F4-15E199919CD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C9DE-9C83-48FD-B4CE-9D6378F52EF5}" type="datetimeFigureOut">
              <a:rPr lang="ru-RU" smtClean="0"/>
              <a:pPr/>
              <a:t>26.10.2014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D05D3-3A09-492D-80F4-15E199919CD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C9DE-9C83-48FD-B4CE-9D6378F52EF5}" type="datetimeFigureOut">
              <a:rPr lang="ru-RU" smtClean="0"/>
              <a:pPr/>
              <a:t>26.10.2014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D05D3-3A09-492D-80F4-15E199919CD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C9DE-9C83-48FD-B4CE-9D6378F52EF5}" type="datetimeFigureOut">
              <a:rPr lang="ru-RU" smtClean="0"/>
              <a:pPr/>
              <a:t>26.10.2014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D05D3-3A09-492D-80F4-15E199919CD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C9DE-9C83-48FD-B4CE-9D6378F52EF5}" type="datetimeFigureOut">
              <a:rPr lang="ru-RU" smtClean="0"/>
              <a:pPr/>
              <a:t>26.10.2014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D05D3-3A09-492D-80F4-15E199919CD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C9DE-9C83-48FD-B4CE-9D6378F52EF5}" type="datetimeFigureOut">
              <a:rPr lang="ru-RU" smtClean="0"/>
              <a:pPr/>
              <a:t>26.10.2014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D05D3-3A09-492D-80F4-15E199919CD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C9DE-9C83-48FD-B4CE-9D6378F52EF5}" type="datetimeFigureOut">
              <a:rPr lang="ru-RU" smtClean="0"/>
              <a:pPr/>
              <a:t>26.10.2014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D05D3-3A09-492D-80F4-15E199919CD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C9DE-9C83-48FD-B4CE-9D6378F52EF5}" type="datetimeFigureOut">
              <a:rPr lang="ru-RU" smtClean="0"/>
              <a:pPr/>
              <a:t>26.10.2014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D05D3-3A09-492D-80F4-15E199919CD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7EA7C9DE-9C83-48FD-B4CE-9D6378F52EF5}" type="datetimeFigureOut">
              <a:rPr lang="ru-RU" smtClean="0"/>
              <a:pPr/>
              <a:t>26.10.2014</a:t>
            </a:fld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75D05D3-3A09-492D-80F4-15E199919CD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EA7C9DE-9C83-48FD-B4CE-9D6378F52EF5}" type="datetimeFigureOut">
              <a:rPr lang="ru-RU" smtClean="0"/>
              <a:pPr/>
              <a:t>26.10.2014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75D05D3-3A09-492D-80F4-15E199919CD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Презентация на тему</a:t>
            </a:r>
            <a:br>
              <a:rPr lang="ru-RU" dirty="0" smtClean="0"/>
            </a:br>
            <a:r>
              <a:rPr lang="ru-RU" dirty="0" smtClean="0"/>
              <a:t>«Инерция»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Ухановой Валерии</a:t>
            </a:r>
            <a:endParaRPr lang="ru-RU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28596" y="285728"/>
            <a:ext cx="750099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Взаимодействие тел</a:t>
            </a:r>
            <a:endParaRPr lang="ru-RU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034" y="1857364"/>
            <a:ext cx="842968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ru-RU" dirty="0"/>
              <a:t>  </a:t>
            </a:r>
            <a:r>
              <a:rPr lang="ru-RU" sz="2000" dirty="0" smtClean="0"/>
              <a:t>Повседневный наш  опыт показывает , что скорость тела может изменяться при действие на него другого тела . Например , лежащий на земле мяч </a:t>
            </a:r>
            <a:r>
              <a:rPr lang="ru-RU" sz="2000" dirty="0"/>
              <a:t> </a:t>
            </a:r>
            <a:r>
              <a:rPr lang="ru-RU" sz="2000" dirty="0" smtClean="0"/>
              <a:t>может двигаться , если  его пнет футболист  , но если на мяч не действуют другие  тела , то он сам не изменить скорость и не начнет  двигаться .</a:t>
            </a:r>
            <a:endParaRPr lang="ru-RU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571472" y="3643314"/>
            <a:ext cx="85725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2000" dirty="0" smtClean="0"/>
              <a:t>  Уменьшение скорости и остановки тела тоже не происходят сами собой , а вызываются действия других тел. Изменения направления и скорости происходит так же под действием какого-либо тела. Брошенный мяч меняет направление при ударе об стенку .</a:t>
            </a:r>
            <a:endParaRPr lang="ru-RU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500034" y="5429264"/>
            <a:ext cx="8429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ru-RU" dirty="0" smtClean="0"/>
              <a:t>  </a:t>
            </a:r>
            <a:endParaRPr lang="ru-RU" sz="2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714348" y="5357826"/>
            <a:ext cx="800105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000" dirty="0" smtClean="0"/>
              <a:t>Явление сохранения скорости  , при отсутствие действия на него других тел называют </a:t>
            </a:r>
            <a:r>
              <a:rPr lang="ru-RU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Инерцией</a:t>
            </a:r>
            <a:endParaRPr lang="ru-RU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5" y="500042"/>
            <a:ext cx="871540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3200" dirty="0" smtClean="0"/>
              <a:t>  Итальянский ученый  Галилей  , на основе большого количества опытов , сделал вывод: </a:t>
            </a:r>
            <a:r>
              <a:rPr lang="ru-RU" sz="3200" dirty="0" smtClean="0">
                <a:solidFill>
                  <a:srgbClr val="7030A0"/>
                </a:solidFill>
              </a:rPr>
              <a:t>если на тела не действуют другие тела , то оно находится либо в состояние покоя , либо движется прямолинейно или равномерно</a:t>
            </a:r>
            <a:r>
              <a:rPr lang="ru-RU" sz="3200" dirty="0" smtClean="0">
                <a:solidFill>
                  <a:srgbClr val="00B050"/>
                </a:solidFill>
              </a:rPr>
              <a:t>.</a:t>
            </a:r>
            <a:endParaRPr lang="ru-RU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357158" y="3429000"/>
            <a:ext cx="857252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То есть , если у нас есть два физических тела , то мы не можем сказать, что если  одно из них действует на другое , то второе не действует на первое. Следовательно действия тела на другое не может быть односторонним. Оба тела действуют друг на друга- они взаимодействуют.</a:t>
            </a:r>
            <a:endParaRPr lang="ru-RU" sz="2800" dirty="0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Рисунок 6" descr="1276063352_4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2714" r="2714"/>
          <a:stretch>
            <a:fillRect/>
          </a:stretch>
        </p:blipFill>
        <p:spPr/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428736"/>
            <a:ext cx="2468880" cy="6215106"/>
          </a:xfrm>
        </p:spPr>
        <p:txBody>
          <a:bodyPr>
            <a:no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ru-RU" sz="1200" dirty="0" smtClean="0"/>
              <a:t>Тело движется , если на него    движутся другие тела . Мы рассуждаем как  выдающийся философ Древней Греции  Аристотель .Жил он в 6 веке до нашей эры  и утверждал : «Все, что находится в движении , движется благодаря воздействию другого . Без действия нет движения ». В 17 веке Галилео Галилей, используя опыт  , как способ получения знаний , пришел к иному рассуждению .С уменьшением трения шар катится дальше. А если бы    трения не было совсем , то как бы тогда двигался шар ?Шар совершал бы равномерное и прямолинейное движение .Что вы можете сказать о скорости тел , если на них действуют другие тела? Эти тела  движутся с постоянной скоростью. Инерция в переводе с латинского  бездействие .</a:t>
            </a:r>
            <a:endParaRPr lang="ru-RU" sz="1200" dirty="0"/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Тест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61772" indent="-342900">
              <a:buNone/>
            </a:pPr>
            <a:r>
              <a:rPr lang="ru-RU" sz="1800" dirty="0" smtClean="0"/>
              <a:t>        Что </a:t>
            </a:r>
            <a:r>
              <a:rPr lang="ru-RU" sz="1800" dirty="0" smtClean="0"/>
              <a:t>такое инерция ?</a:t>
            </a:r>
            <a:br>
              <a:rPr lang="ru-RU" sz="1800" dirty="0" smtClean="0"/>
            </a:br>
            <a:r>
              <a:rPr lang="ru-RU" sz="1800" dirty="0" smtClean="0"/>
              <a:t>А. Свойство тел сохранять скорость .</a:t>
            </a:r>
            <a:br>
              <a:rPr lang="ru-RU" sz="1800" dirty="0" smtClean="0"/>
            </a:br>
            <a:r>
              <a:rPr lang="ru-RU" sz="1800" dirty="0" smtClean="0"/>
              <a:t>Б. Явление сохранения скорости тела при отсутствии действия на него других тел.</a:t>
            </a:r>
            <a:br>
              <a:rPr lang="ru-RU" sz="1800" dirty="0" smtClean="0"/>
            </a:br>
            <a:r>
              <a:rPr lang="ru-RU" sz="1800" dirty="0" smtClean="0"/>
              <a:t>В. Изменение скорости при воздействии на него другим тело м.</a:t>
            </a:r>
            <a:endParaRPr lang="ru-RU" sz="1800" dirty="0"/>
          </a:p>
        </p:txBody>
      </p:sp>
      <p:sp>
        <p:nvSpPr>
          <p:cNvPr id="6" name="TextBox 5"/>
          <p:cNvSpPr txBox="1"/>
          <p:nvPr/>
        </p:nvSpPr>
        <p:spPr>
          <a:xfrm>
            <a:off x="928662" y="3500438"/>
            <a:ext cx="711835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Что будет если на стакан положить картонку , а на картонку монетку?</a:t>
            </a:r>
            <a:br>
              <a:rPr lang="ru-RU" dirty="0" smtClean="0"/>
            </a:br>
            <a:r>
              <a:rPr lang="ru-RU" dirty="0" smtClean="0"/>
              <a:t>А. Монетка  упадет в стакан .</a:t>
            </a:r>
            <a:br>
              <a:rPr lang="ru-RU" dirty="0" smtClean="0"/>
            </a:br>
            <a:r>
              <a:rPr lang="ru-RU" dirty="0" smtClean="0"/>
              <a:t>Б.Монетка  полетит вместе с картонкой .</a:t>
            </a:r>
            <a:br>
              <a:rPr lang="ru-RU" dirty="0" smtClean="0"/>
            </a:br>
            <a:r>
              <a:rPr lang="ru-RU" dirty="0" smtClean="0"/>
              <a:t>В.Полетит в противоположную сторону .</a:t>
            </a:r>
            <a:br>
              <a:rPr lang="ru-RU" dirty="0" smtClean="0"/>
            </a:br>
            <a:r>
              <a:rPr lang="ru-RU" dirty="0" smtClean="0"/>
              <a:t> Если на тело не действуют другие тела , то оно находится ….?</a:t>
            </a:r>
            <a:br>
              <a:rPr lang="ru-RU" dirty="0" smtClean="0"/>
            </a:br>
            <a:r>
              <a:rPr lang="ru-RU" dirty="0" smtClean="0"/>
              <a:t>А.В состоянии покоя .</a:t>
            </a:r>
            <a:br>
              <a:rPr lang="ru-RU" dirty="0" smtClean="0"/>
            </a:br>
            <a:r>
              <a:rPr lang="ru-RU" dirty="0" smtClean="0"/>
              <a:t>Б.В постоянном движении с разной скоростью .</a:t>
            </a:r>
            <a:br>
              <a:rPr lang="ru-RU" dirty="0" smtClean="0"/>
            </a:br>
            <a:r>
              <a:rPr lang="ru-RU" dirty="0" smtClean="0"/>
              <a:t>В.В движение с постоянной скоростью 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438</TotalTime>
  <Words>345</Words>
  <Application>Microsoft Office PowerPoint</Application>
  <PresentationFormat>Экран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Модульная</vt:lpstr>
      <vt:lpstr>Презентация на тему «Инерция»</vt:lpstr>
      <vt:lpstr>Слайд 2</vt:lpstr>
      <vt:lpstr>Слайд 3</vt:lpstr>
      <vt:lpstr>Слайд 4</vt:lpstr>
      <vt:lpstr>Тест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на тему «Инерция»</dc:title>
  <dc:creator>~</dc:creator>
  <cp:lastModifiedBy>~</cp:lastModifiedBy>
  <cp:revision>30</cp:revision>
  <dcterms:created xsi:type="dcterms:W3CDTF">2014-10-25T10:16:57Z</dcterms:created>
  <dcterms:modified xsi:type="dcterms:W3CDTF">2014-10-26T15:06:33Z</dcterms:modified>
</cp:coreProperties>
</file>