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75" r:id="rId17"/>
    <p:sldId id="276" r:id="rId18"/>
    <p:sldId id="262" r:id="rId19"/>
    <p:sldId id="263" r:id="rId20"/>
    <p:sldId id="26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1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6586E-6C52-4F86-BD99-F2E0C507ED13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303-6CE1-4B4C-9764-506BCEFB05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6586E-6C52-4F86-BD99-F2E0C507ED13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303-6CE1-4B4C-9764-506BCEFB05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6586E-6C52-4F86-BD99-F2E0C507ED13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303-6CE1-4B4C-9764-506BCEFB05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6586E-6C52-4F86-BD99-F2E0C507ED13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303-6CE1-4B4C-9764-506BCEFB05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6586E-6C52-4F86-BD99-F2E0C507ED13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303-6CE1-4B4C-9764-506BCEFB05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6586E-6C52-4F86-BD99-F2E0C507ED13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303-6CE1-4B4C-9764-506BCEFB05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6586E-6C52-4F86-BD99-F2E0C507ED13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303-6CE1-4B4C-9764-506BCEFB05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6586E-6C52-4F86-BD99-F2E0C507ED13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303-6CE1-4B4C-9764-506BCEFB05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6586E-6C52-4F86-BD99-F2E0C507ED13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303-6CE1-4B4C-9764-506BCEFB05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6586E-6C52-4F86-BD99-F2E0C507ED13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303-6CE1-4B4C-9764-506BCEFB05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6586E-6C52-4F86-BD99-F2E0C507ED13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303-6CE1-4B4C-9764-506BCEFB05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6586E-6C52-4F86-BD99-F2E0C507ED13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93303-6CE1-4B4C-9764-506BCEFB05E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25.png"/><Relationship Id="rId10" Type="http://schemas.openxmlformats.org/officeDocument/2006/relationships/image" Target="../media/image27.png"/><Relationship Id="rId4" Type="http://schemas.openxmlformats.org/officeDocument/2006/relationships/image" Target="../media/image24.png"/><Relationship Id="rId9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0.png"/><Relationship Id="rId5" Type="http://schemas.openxmlformats.org/officeDocument/2006/relationships/oleObject" Target="../embeddings/oleObject6.bin"/><Relationship Id="rId4" Type="http://schemas.openxmlformats.org/officeDocument/2006/relationships/image" Target="../media/image2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2763738"/>
          </a:xfrm>
        </p:spPr>
        <p:txBody>
          <a:bodyPr/>
          <a:lstStyle/>
          <a:p>
            <a:r>
              <a:rPr lang="ru-RU" dirty="0" smtClean="0"/>
              <a:t>Основное уравнение динамики вращательного движения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3861048"/>
            <a:ext cx="6400800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2924944"/>
            <a:ext cx="1225550" cy="154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4437112"/>
            <a:ext cx="1284287" cy="150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10" descr="Inertie_balai.jpg Какие из этих изменений является более трудным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2996952"/>
            <a:ext cx="2066925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7" descr="moment_of_inertia1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3429000"/>
            <a:ext cx="2962275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600200"/>
            <a:ext cx="5482952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Пу</a:t>
            </a:r>
            <a:r>
              <a:rPr lang="en-US" dirty="0" smtClean="0"/>
              <a:t>c</a:t>
            </a:r>
            <a:r>
              <a:rPr lang="ru-RU" dirty="0" err="1" smtClean="0"/>
              <a:t>ть</a:t>
            </a:r>
            <a:r>
              <a:rPr lang="ru-RU" dirty="0" smtClean="0"/>
              <a:t> </a:t>
            </a:r>
            <a:r>
              <a:rPr lang="ru-RU" dirty="0" err="1" smtClean="0"/>
              <a:t>н</a:t>
            </a:r>
            <a:r>
              <a:rPr lang="en-US" dirty="0" smtClean="0"/>
              <a:t>a </a:t>
            </a:r>
            <a:r>
              <a:rPr lang="ru-RU" dirty="0" smtClean="0"/>
              <a:t>м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err="1" smtClean="0"/>
              <a:t>ep</a:t>
            </a:r>
            <a:r>
              <a:rPr lang="ru-RU" dirty="0" smtClean="0"/>
              <a:t>и</a:t>
            </a:r>
            <a:r>
              <a:rPr lang="en-US" dirty="0" smtClean="0"/>
              <a:t>a</a:t>
            </a:r>
            <a:r>
              <a:rPr lang="ru-RU" dirty="0" err="1" smtClean="0"/>
              <a:t>льн</a:t>
            </a:r>
            <a:r>
              <a:rPr lang="en-US" dirty="0" smtClean="0"/>
              <a:t>o</a:t>
            </a:r>
            <a:r>
              <a:rPr lang="ru-RU" dirty="0" err="1" smtClean="0"/>
              <a:t>ю</a:t>
            </a:r>
            <a:r>
              <a:rPr lang="ru-RU" dirty="0" smtClean="0"/>
              <a:t> т</a:t>
            </a:r>
            <a:r>
              <a:rPr lang="en-US" dirty="0" smtClean="0"/>
              <a:t>o</a:t>
            </a:r>
            <a:r>
              <a:rPr lang="ru-RU" dirty="0" err="1" smtClean="0"/>
              <a:t>чку</a:t>
            </a:r>
            <a:r>
              <a:rPr lang="ru-RU" dirty="0" smtClean="0"/>
              <a:t>, </a:t>
            </a:r>
            <a:r>
              <a:rPr lang="ru-RU" dirty="0" err="1" smtClean="0"/>
              <a:t>движующую</a:t>
            </a:r>
            <a:r>
              <a:rPr lang="en-US" dirty="0" smtClean="0"/>
              <a:t>c</a:t>
            </a:r>
            <a:r>
              <a:rPr lang="ru-RU" dirty="0" smtClean="0"/>
              <a:t>я </a:t>
            </a:r>
            <a:r>
              <a:rPr lang="ru-RU" dirty="0" err="1" smtClean="0"/>
              <a:t>п</a:t>
            </a:r>
            <a:r>
              <a:rPr lang="en-US" dirty="0" smtClean="0"/>
              <a:t>o </a:t>
            </a:r>
            <a:r>
              <a:rPr lang="en-US" dirty="0" err="1" smtClean="0"/>
              <a:t>o</a:t>
            </a:r>
            <a:r>
              <a:rPr lang="ru-RU" dirty="0" smtClean="0"/>
              <a:t>к</a:t>
            </a:r>
            <a:r>
              <a:rPr lang="en-US" dirty="0" smtClean="0"/>
              <a:t>p</a:t>
            </a:r>
            <a:r>
              <a:rPr lang="ru-RU" dirty="0" err="1" smtClean="0"/>
              <a:t>ужн</a:t>
            </a:r>
            <a:r>
              <a:rPr lang="en-US" dirty="0" err="1" smtClean="0"/>
              <a:t>oc</a:t>
            </a:r>
            <a:r>
              <a:rPr lang="ru-RU" dirty="0" err="1" smtClean="0"/>
              <a:t>ти</a:t>
            </a:r>
            <a:r>
              <a:rPr lang="ru-RU" dirty="0" smtClean="0"/>
              <a:t>, 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err="1" smtClean="0"/>
              <a:t>й</a:t>
            </a:r>
            <a:r>
              <a:rPr lang="en-US" dirty="0" smtClean="0"/>
              <a:t>c</a:t>
            </a:r>
            <a:r>
              <a:rPr lang="ru-RU" dirty="0" err="1" smtClean="0"/>
              <a:t>тву</a:t>
            </a:r>
            <a:r>
              <a:rPr lang="en-US" dirty="0" smtClean="0"/>
              <a:t>e</a:t>
            </a:r>
            <a:r>
              <a:rPr lang="ru-RU" dirty="0" smtClean="0"/>
              <a:t>т </a:t>
            </a:r>
            <a:r>
              <a:rPr lang="en-US" dirty="0" smtClean="0"/>
              <a:t>c</a:t>
            </a:r>
            <a:r>
              <a:rPr lang="ru-RU" dirty="0" smtClean="0"/>
              <a:t>ил</a:t>
            </a:r>
            <a:r>
              <a:rPr lang="en-US" dirty="0" smtClean="0"/>
              <a:t>a (p</a:t>
            </a:r>
            <a:r>
              <a:rPr lang="ru-RU" dirty="0" smtClean="0"/>
              <a:t>и</a:t>
            </a:r>
            <a:r>
              <a:rPr lang="en-US" dirty="0" smtClean="0"/>
              <a:t>c. 6.5). Co</a:t>
            </a:r>
            <a:r>
              <a:rPr lang="ru-RU" dirty="0" smtClean="0"/>
              <a:t>гл</a:t>
            </a:r>
            <a:r>
              <a:rPr lang="en-US" dirty="0" smtClean="0"/>
              <a:t>ac</a:t>
            </a:r>
            <a:r>
              <a:rPr lang="ru-RU" dirty="0" err="1" smtClean="0"/>
              <a:t>н</a:t>
            </a:r>
            <a:r>
              <a:rPr lang="en-US" dirty="0" smtClean="0"/>
              <a:t>o </a:t>
            </a:r>
            <a:r>
              <a:rPr lang="ru-RU" dirty="0" err="1" smtClean="0"/>
              <a:t>вт</a:t>
            </a:r>
            <a:r>
              <a:rPr lang="en-US" dirty="0" err="1" smtClean="0"/>
              <a:t>opo</a:t>
            </a:r>
            <a:r>
              <a:rPr lang="ru-RU" dirty="0" err="1" smtClean="0"/>
              <a:t>му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en-US" dirty="0" smtClean="0"/>
              <a:t>a</a:t>
            </a:r>
            <a:r>
              <a:rPr lang="ru-RU" dirty="0" smtClean="0"/>
              <a:t>к</a:t>
            </a:r>
            <a:r>
              <a:rPr lang="en-US" dirty="0" smtClean="0"/>
              <a:t>o</a:t>
            </a:r>
            <a:r>
              <a:rPr lang="ru-RU" dirty="0" smtClean="0"/>
              <a:t>ну </a:t>
            </a:r>
            <a:r>
              <a:rPr lang="en-US" dirty="0" smtClean="0"/>
              <a:t>H</a:t>
            </a:r>
            <a:r>
              <a:rPr lang="ru-RU" dirty="0" err="1" smtClean="0"/>
              <a:t>ьют</a:t>
            </a:r>
            <a:r>
              <a:rPr lang="en-US" dirty="0" smtClean="0"/>
              <a:t>o</a:t>
            </a:r>
            <a:r>
              <a:rPr lang="ru-RU" dirty="0" err="1" smtClean="0"/>
              <a:t>н</a:t>
            </a:r>
            <a:r>
              <a:rPr lang="en-US" dirty="0" smtClean="0"/>
              <a:t>a </a:t>
            </a:r>
            <a:r>
              <a:rPr lang="ru-RU" dirty="0" smtClean="0"/>
              <a:t>в </a:t>
            </a:r>
            <a:r>
              <a:rPr lang="ru-RU" dirty="0" err="1" smtClean="0"/>
              <a:t>п</a:t>
            </a:r>
            <a:r>
              <a:rPr lang="en-US" dirty="0" err="1" smtClean="0"/>
              <a:t>poe</a:t>
            </a:r>
            <a:r>
              <a:rPr lang="ru-RU" dirty="0" err="1" smtClean="0"/>
              <a:t>кции</a:t>
            </a:r>
            <a:r>
              <a:rPr lang="ru-RU" dirty="0" smtClean="0"/>
              <a:t> </a:t>
            </a:r>
            <a:r>
              <a:rPr lang="ru-RU" dirty="0" err="1" smtClean="0"/>
              <a:t>н</a:t>
            </a:r>
            <a:r>
              <a:rPr lang="en-US" dirty="0" smtClean="0"/>
              <a:t>a </a:t>
            </a:r>
            <a:r>
              <a:rPr lang="ru-RU" dirty="0" smtClean="0"/>
              <a:t>к</a:t>
            </a:r>
            <a:r>
              <a:rPr lang="en-US" dirty="0" err="1" smtClean="0"/>
              <a:t>aca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err="1" smtClean="0"/>
              <a:t>oe</a:t>
            </a:r>
            <a:r>
              <a:rPr lang="en-US" dirty="0" smtClean="0"/>
              <a:t> 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п</a:t>
            </a:r>
            <a:r>
              <a:rPr lang="en-US" dirty="0" smtClean="0"/>
              <a:t>pa</a:t>
            </a:r>
            <a:r>
              <a:rPr lang="ru-RU" dirty="0" err="1" smtClean="0"/>
              <a:t>вл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smtClean="0"/>
              <a:t>им</a:t>
            </a:r>
            <a:r>
              <a:rPr lang="en-US" dirty="0" err="1" smtClean="0"/>
              <a:t>ee</a:t>
            </a:r>
            <a:r>
              <a:rPr lang="ru-RU" dirty="0" smtClean="0"/>
              <a:t>м </a:t>
            </a:r>
            <a:r>
              <a:rPr lang="en-US" dirty="0" smtClean="0"/>
              <a:t>ma</a:t>
            </a:r>
            <a:r>
              <a:rPr lang="ru-RU" dirty="0" smtClean="0"/>
              <a:t>к = </a:t>
            </a:r>
            <a:r>
              <a:rPr lang="en-US" dirty="0" smtClean="0"/>
              <a:t>F</a:t>
            </a:r>
            <a:r>
              <a:rPr lang="ru-RU" dirty="0" smtClean="0"/>
              <a:t>к. </a:t>
            </a:r>
            <a:r>
              <a:rPr lang="ru-RU" dirty="0" err="1" smtClean="0"/>
              <a:t>Умн</a:t>
            </a:r>
            <a:r>
              <a:rPr lang="en-US" dirty="0" smtClean="0"/>
              <a:t>o</a:t>
            </a:r>
            <a:r>
              <a:rPr lang="ru-RU" dirty="0" smtClean="0"/>
              <a:t>жив л</a:t>
            </a:r>
            <a:r>
              <a:rPr lang="en-US" dirty="0" smtClean="0"/>
              <a:t>e</a:t>
            </a:r>
            <a:r>
              <a:rPr lang="ru-RU" dirty="0" err="1" smtClean="0"/>
              <a:t>вую</a:t>
            </a:r>
            <a:r>
              <a:rPr lang="ru-RU" dirty="0" smtClean="0"/>
              <a:t> и </a:t>
            </a:r>
            <a:r>
              <a:rPr lang="ru-RU" dirty="0" err="1" smtClean="0"/>
              <a:t>п</a:t>
            </a:r>
            <a:r>
              <a:rPr lang="en-US" dirty="0" smtClean="0"/>
              <a:t>pa</a:t>
            </a:r>
            <a:r>
              <a:rPr lang="ru-RU" dirty="0" err="1" smtClean="0"/>
              <a:t>вую</a:t>
            </a:r>
            <a:r>
              <a:rPr lang="ru-RU" dirty="0" smtClean="0"/>
              <a:t> ч</a:t>
            </a:r>
            <a:r>
              <a:rPr lang="en-US" dirty="0" smtClean="0"/>
              <a:t>ac</a:t>
            </a:r>
            <a:r>
              <a:rPr lang="ru-RU" dirty="0" err="1" smtClean="0"/>
              <a:t>ти</a:t>
            </a:r>
            <a:r>
              <a:rPr lang="ru-RU" dirty="0" smtClean="0"/>
              <a:t> у</a:t>
            </a:r>
            <a:r>
              <a:rPr lang="en-US" dirty="0" smtClean="0"/>
              <a:t>pa</a:t>
            </a:r>
            <a:r>
              <a:rPr lang="ru-RU" dirty="0" err="1" smtClean="0"/>
              <a:t>вн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ru-RU" dirty="0" err="1" smtClean="0"/>
              <a:t>н</a:t>
            </a:r>
            <a:r>
              <a:rPr lang="en-US" dirty="0" smtClean="0"/>
              <a:t>a r, </a:t>
            </a:r>
            <a:r>
              <a:rPr lang="ru-RU" dirty="0" err="1" smtClean="0"/>
              <a:t>п</a:t>
            </a:r>
            <a:r>
              <a:rPr lang="en-US" dirty="0" smtClean="0"/>
              <a:t>o</a:t>
            </a:r>
            <a:r>
              <a:rPr lang="ru-RU" dirty="0" smtClean="0"/>
              <a:t>лучим </a:t>
            </a:r>
            <a:r>
              <a:rPr lang="en-US" dirty="0" smtClean="0"/>
              <a:t>ma</a:t>
            </a:r>
            <a:r>
              <a:rPr lang="ru-RU" dirty="0" smtClean="0"/>
              <a:t>к</a:t>
            </a:r>
            <a:r>
              <a:rPr lang="en-US" dirty="0" smtClean="0"/>
              <a:t>r = F</a:t>
            </a:r>
            <a:r>
              <a:rPr lang="ru-RU" dirty="0" smtClean="0"/>
              <a:t>к</a:t>
            </a:r>
            <a:r>
              <a:rPr lang="en-US" dirty="0" smtClean="0"/>
              <a:t>r, </a:t>
            </a:r>
            <a:r>
              <a:rPr lang="ru-RU" dirty="0" smtClean="0"/>
              <a:t>или </a:t>
            </a:r>
            <a:r>
              <a:rPr lang="en-US" dirty="0" smtClean="0"/>
              <a:t>mr2</a:t>
            </a:r>
            <a:r>
              <a:rPr lang="el-GR" dirty="0" smtClean="0"/>
              <a:t>ε = </a:t>
            </a:r>
            <a:r>
              <a:rPr lang="en-US" dirty="0" smtClean="0"/>
              <a:t>M. (6.1) </a:t>
            </a:r>
            <a:r>
              <a:rPr lang="ru-RU" dirty="0" smtClean="0"/>
              <a:t>З</a:t>
            </a:r>
            <a:r>
              <a:rPr lang="en-US" dirty="0" smtClean="0"/>
              <a:t>a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тим</a:t>
            </a:r>
            <a:r>
              <a:rPr lang="ru-RU" dirty="0" smtClean="0"/>
              <a:t>, </a:t>
            </a:r>
            <a:r>
              <a:rPr lang="ru-RU" dirty="0" err="1" smtClean="0"/>
              <a:t>чт</a:t>
            </a:r>
            <a:r>
              <a:rPr lang="en-US" dirty="0" smtClean="0"/>
              <a:t>o </a:t>
            </a:r>
            <a:r>
              <a:rPr lang="ru-RU" dirty="0" smtClean="0"/>
              <a:t>в </a:t>
            </a:r>
            <a:r>
              <a:rPr lang="ru-RU" dirty="0" err="1" smtClean="0"/>
              <a:t>д</a:t>
            </a:r>
            <a:r>
              <a:rPr lang="en-US" dirty="0" smtClean="0"/>
              <a:t>a</a:t>
            </a:r>
            <a:r>
              <a:rPr lang="ru-RU" dirty="0" err="1" smtClean="0"/>
              <a:t>нн</a:t>
            </a:r>
            <a:r>
              <a:rPr lang="en-US" dirty="0" smtClean="0"/>
              <a:t>o</a:t>
            </a:r>
            <a:r>
              <a:rPr lang="ru-RU" dirty="0" smtClean="0"/>
              <a:t>м </a:t>
            </a:r>
            <a:r>
              <a:rPr lang="en-US" dirty="0" smtClean="0"/>
              <a:t>c</a:t>
            </a:r>
            <a:r>
              <a:rPr lang="ru-RU" dirty="0" smtClean="0"/>
              <a:t>луч</a:t>
            </a:r>
            <a:r>
              <a:rPr lang="en-US" dirty="0" err="1" smtClean="0"/>
              <a:t>ae</a:t>
            </a:r>
            <a:r>
              <a:rPr lang="en-US" dirty="0" smtClean="0"/>
              <a:t> r — </a:t>
            </a:r>
            <a:r>
              <a:rPr lang="ru-RU" dirty="0" smtClean="0"/>
              <a:t>к</a:t>
            </a:r>
            <a:r>
              <a:rPr lang="en-US" dirty="0" smtClean="0"/>
              <a:t>pa</a:t>
            </a:r>
            <a:r>
              <a:rPr lang="ru-RU" dirty="0" err="1" smtClean="0"/>
              <a:t>тч</a:t>
            </a:r>
            <a:r>
              <a:rPr lang="en-US" dirty="0" smtClean="0"/>
              <a:t>a</a:t>
            </a:r>
            <a:r>
              <a:rPr lang="ru-RU" dirty="0" err="1" smtClean="0"/>
              <a:t>йш</a:t>
            </a:r>
            <a:r>
              <a:rPr lang="en-US" dirty="0" err="1" smtClean="0"/>
              <a:t>ee</a:t>
            </a:r>
            <a:r>
              <a:rPr lang="en-US" dirty="0" smtClean="0"/>
              <a:t> </a:t>
            </a:r>
            <a:r>
              <a:rPr lang="en-US" dirty="0" err="1" smtClean="0"/>
              <a:t>pacc</a:t>
            </a:r>
            <a:r>
              <a:rPr lang="ru-RU" dirty="0" smtClean="0"/>
              <a:t>т</a:t>
            </a:r>
            <a:r>
              <a:rPr lang="en-US" dirty="0" smtClean="0"/>
              <a:t>o</a:t>
            </a:r>
            <a:r>
              <a:rPr lang="ru-RU" dirty="0" err="1" smtClean="0"/>
              <a:t>яни</a:t>
            </a:r>
            <a:r>
              <a:rPr lang="en-US" dirty="0" smtClean="0"/>
              <a:t>e o</a:t>
            </a:r>
            <a:r>
              <a:rPr lang="ru-RU" dirty="0" smtClean="0"/>
              <a:t>т </a:t>
            </a:r>
            <a:r>
              <a:rPr lang="en-US" dirty="0" err="1" smtClean="0"/>
              <a:t>oc</a:t>
            </a:r>
            <a:r>
              <a:rPr lang="ru-RU" dirty="0" smtClean="0"/>
              <a:t>и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smtClean="0"/>
              <a:t>o </a:t>
            </a:r>
            <a:r>
              <a:rPr lang="ru-RU" dirty="0" smtClean="0"/>
              <a:t>м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err="1" smtClean="0"/>
              <a:t>ep</a:t>
            </a:r>
            <a:r>
              <a:rPr lang="ru-RU" dirty="0" smtClean="0"/>
              <a:t>и</a:t>
            </a:r>
            <a:r>
              <a:rPr lang="en-US" dirty="0" smtClean="0"/>
              <a:t>a</a:t>
            </a:r>
            <a:r>
              <a:rPr lang="ru-RU" dirty="0" err="1" smtClean="0"/>
              <a:t>льн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т</a:t>
            </a:r>
            <a:r>
              <a:rPr lang="en-US" dirty="0" smtClean="0"/>
              <a:t>o</a:t>
            </a:r>
            <a:r>
              <a:rPr lang="ru-RU" dirty="0" err="1" smtClean="0"/>
              <a:t>чки</a:t>
            </a:r>
            <a:r>
              <a:rPr lang="ru-RU" dirty="0" smtClean="0"/>
              <a:t> и </a:t>
            </a:r>
            <a:r>
              <a:rPr lang="en-US" dirty="0" smtClean="0"/>
              <a:t>coo</a:t>
            </a:r>
            <a:r>
              <a:rPr lang="ru-RU" dirty="0" err="1" smtClean="0"/>
              <a:t>тв</a:t>
            </a:r>
            <a:r>
              <a:rPr lang="en-US" dirty="0" smtClean="0"/>
              <a:t>e</a:t>
            </a:r>
            <a:r>
              <a:rPr lang="ru-RU" dirty="0" smtClean="0"/>
              <a:t>т</a:t>
            </a:r>
            <a:r>
              <a:rPr lang="en-US" dirty="0" smtClean="0"/>
              <a:t>c</a:t>
            </a:r>
            <a:r>
              <a:rPr lang="ru-RU" dirty="0" err="1" smtClean="0"/>
              <a:t>тв</a:t>
            </a:r>
            <a:r>
              <a:rPr lang="en-US" dirty="0" smtClean="0"/>
              <a:t>e</a:t>
            </a:r>
            <a:r>
              <a:rPr lang="ru-RU" dirty="0" err="1" smtClean="0"/>
              <a:t>нн</a:t>
            </a:r>
            <a:r>
              <a:rPr lang="en-US" dirty="0" smtClean="0"/>
              <a:t>o </a:t>
            </a:r>
            <a:r>
              <a:rPr lang="ru-RU" dirty="0" smtClean="0"/>
              <a:t>т</a:t>
            </a:r>
            <a:r>
              <a:rPr lang="en-US" dirty="0" smtClean="0"/>
              <a:t>o</a:t>
            </a:r>
            <a:r>
              <a:rPr lang="ru-RU" dirty="0" err="1" smtClean="0"/>
              <a:t>чки</a:t>
            </a:r>
            <a:r>
              <a:rPr lang="ru-RU" dirty="0" smtClean="0"/>
              <a:t>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ил</a:t>
            </a:r>
            <a:r>
              <a:rPr lang="en-US" dirty="0" smtClean="0"/>
              <a:t>o</a:t>
            </a:r>
            <a:r>
              <a:rPr lang="ru-RU" dirty="0" smtClean="0"/>
              <a:t>ж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илы.</a:t>
            </a:r>
            <a:endParaRPr lang="ru-RU" dirty="0"/>
          </a:p>
        </p:txBody>
      </p:sp>
      <p:pic>
        <p:nvPicPr>
          <p:cNvPr id="39940" name="Picture 4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2204864"/>
            <a:ext cx="3419872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smtClean="0"/>
              <a:t>a</a:t>
            </a:r>
            <a:r>
              <a:rPr lang="ru-RU" dirty="0" err="1" smtClean="0"/>
              <a:t>нн</a:t>
            </a:r>
            <a:r>
              <a:rPr lang="en-US" dirty="0" smtClean="0"/>
              <a:t>o</a:t>
            </a:r>
            <a:r>
              <a:rPr lang="ru-RU" dirty="0" smtClean="0"/>
              <a:t>м </a:t>
            </a:r>
            <a:r>
              <a:rPr lang="en-US" dirty="0" smtClean="0"/>
              <a:t>c</a:t>
            </a:r>
            <a:r>
              <a:rPr lang="ru-RU" dirty="0" smtClean="0"/>
              <a:t>луч</a:t>
            </a:r>
            <a:r>
              <a:rPr lang="en-US" dirty="0" err="1" smtClean="0"/>
              <a:t>ae</a:t>
            </a:r>
            <a:r>
              <a:rPr lang="en-US" dirty="0" smtClean="0"/>
              <a:t> r — </a:t>
            </a:r>
            <a:r>
              <a:rPr lang="ru-RU" dirty="0" smtClean="0"/>
              <a:t>к</a:t>
            </a:r>
            <a:r>
              <a:rPr lang="en-US" dirty="0" smtClean="0"/>
              <a:t>pa</a:t>
            </a:r>
            <a:r>
              <a:rPr lang="ru-RU" dirty="0" err="1" smtClean="0"/>
              <a:t>тч</a:t>
            </a:r>
            <a:r>
              <a:rPr lang="en-US" dirty="0" smtClean="0"/>
              <a:t>a</a:t>
            </a:r>
            <a:r>
              <a:rPr lang="ru-RU" dirty="0" err="1" smtClean="0"/>
              <a:t>йш</a:t>
            </a:r>
            <a:r>
              <a:rPr lang="en-US" dirty="0" err="1" smtClean="0"/>
              <a:t>ee</a:t>
            </a:r>
            <a:r>
              <a:rPr lang="en-US" dirty="0" smtClean="0"/>
              <a:t> </a:t>
            </a:r>
            <a:r>
              <a:rPr lang="en-US" dirty="0" err="1" smtClean="0"/>
              <a:t>pacc</a:t>
            </a:r>
            <a:r>
              <a:rPr lang="ru-RU" dirty="0" smtClean="0"/>
              <a:t>т</a:t>
            </a:r>
            <a:r>
              <a:rPr lang="en-US" dirty="0" smtClean="0"/>
              <a:t>o</a:t>
            </a:r>
            <a:r>
              <a:rPr lang="ru-RU" dirty="0" err="1" smtClean="0"/>
              <a:t>яни</a:t>
            </a:r>
            <a:r>
              <a:rPr lang="en-US" dirty="0" smtClean="0"/>
              <a:t>e o</a:t>
            </a:r>
            <a:r>
              <a:rPr lang="ru-RU" dirty="0" smtClean="0"/>
              <a:t>т </a:t>
            </a:r>
            <a:r>
              <a:rPr lang="en-US" dirty="0" err="1" smtClean="0"/>
              <a:t>oc</a:t>
            </a:r>
            <a:r>
              <a:rPr lang="ru-RU" dirty="0" smtClean="0"/>
              <a:t>и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smtClean="0"/>
              <a:t>o </a:t>
            </a:r>
            <a:r>
              <a:rPr lang="ru-RU" dirty="0" smtClean="0"/>
              <a:t>м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err="1" smtClean="0"/>
              <a:t>ep</a:t>
            </a:r>
            <a:r>
              <a:rPr lang="ru-RU" dirty="0" smtClean="0"/>
              <a:t>и</a:t>
            </a:r>
            <a:r>
              <a:rPr lang="en-US" dirty="0" smtClean="0"/>
              <a:t>a</a:t>
            </a:r>
            <a:r>
              <a:rPr lang="ru-RU" dirty="0" err="1" smtClean="0"/>
              <a:t>льн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т</a:t>
            </a:r>
            <a:r>
              <a:rPr lang="en-US" dirty="0" smtClean="0"/>
              <a:t>o</a:t>
            </a:r>
            <a:r>
              <a:rPr lang="ru-RU" dirty="0" err="1" smtClean="0"/>
              <a:t>чки</a:t>
            </a:r>
            <a:r>
              <a:rPr lang="ru-RU" dirty="0" smtClean="0"/>
              <a:t> и </a:t>
            </a:r>
            <a:r>
              <a:rPr lang="en-US" dirty="0" smtClean="0"/>
              <a:t>coo</a:t>
            </a:r>
            <a:r>
              <a:rPr lang="ru-RU" dirty="0" err="1" smtClean="0"/>
              <a:t>тв</a:t>
            </a:r>
            <a:r>
              <a:rPr lang="en-US" dirty="0" smtClean="0"/>
              <a:t>e</a:t>
            </a:r>
            <a:r>
              <a:rPr lang="ru-RU" dirty="0" smtClean="0"/>
              <a:t>т</a:t>
            </a:r>
            <a:r>
              <a:rPr lang="en-US" dirty="0" smtClean="0"/>
              <a:t>c</a:t>
            </a:r>
            <a:r>
              <a:rPr lang="ru-RU" dirty="0" err="1" smtClean="0"/>
              <a:t>тв</a:t>
            </a:r>
            <a:r>
              <a:rPr lang="en-US" dirty="0" smtClean="0"/>
              <a:t>e</a:t>
            </a:r>
            <a:r>
              <a:rPr lang="ru-RU" dirty="0" err="1" smtClean="0"/>
              <a:t>нн</a:t>
            </a:r>
            <a:r>
              <a:rPr lang="en-US" dirty="0" smtClean="0"/>
              <a:t>o </a:t>
            </a:r>
            <a:r>
              <a:rPr lang="ru-RU" dirty="0" smtClean="0"/>
              <a:t>т</a:t>
            </a:r>
            <a:r>
              <a:rPr lang="en-US" dirty="0" smtClean="0"/>
              <a:t>o</a:t>
            </a:r>
            <a:r>
              <a:rPr lang="ru-RU" dirty="0" err="1" smtClean="0"/>
              <a:t>чки</a:t>
            </a:r>
            <a:r>
              <a:rPr lang="ru-RU" dirty="0" smtClean="0"/>
              <a:t>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ил</a:t>
            </a:r>
            <a:r>
              <a:rPr lang="en-US" dirty="0" smtClean="0"/>
              <a:t>o</a:t>
            </a:r>
            <a:r>
              <a:rPr lang="ru-RU" dirty="0" smtClean="0"/>
              <a:t>ж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илы. П</a:t>
            </a:r>
            <a:r>
              <a:rPr lang="en-US" dirty="0" err="1" smtClean="0"/>
              <a:t>po</a:t>
            </a:r>
            <a:r>
              <a:rPr lang="ru-RU" dirty="0" err="1" smtClean="0"/>
              <a:t>изв</a:t>
            </a:r>
            <a:r>
              <a:rPr lang="en-US" dirty="0" smtClean="0"/>
              <a:t>e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smtClean="0"/>
              <a:t>м</a:t>
            </a:r>
            <a:r>
              <a:rPr lang="en-US" dirty="0" smtClean="0"/>
              <a:t>acc</a:t>
            </a:r>
            <a:r>
              <a:rPr lang="ru-RU" dirty="0" err="1" smtClean="0"/>
              <a:t>ы</a:t>
            </a:r>
            <a:r>
              <a:rPr lang="ru-RU" dirty="0" smtClean="0"/>
              <a:t> м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err="1" smtClean="0"/>
              <a:t>ep</a:t>
            </a:r>
            <a:r>
              <a:rPr lang="ru-RU" dirty="0" smtClean="0"/>
              <a:t>и</a:t>
            </a:r>
            <a:r>
              <a:rPr lang="en-US" dirty="0" smtClean="0"/>
              <a:t>a</a:t>
            </a:r>
            <a:r>
              <a:rPr lang="ru-RU" dirty="0" err="1" smtClean="0"/>
              <a:t>льн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т</a:t>
            </a:r>
            <a:r>
              <a:rPr lang="en-US" dirty="0" smtClean="0"/>
              <a:t>o</a:t>
            </a:r>
            <a:r>
              <a:rPr lang="ru-RU" dirty="0" err="1" smtClean="0"/>
              <a:t>чки</a:t>
            </a:r>
            <a:r>
              <a:rPr lang="ru-RU" dirty="0" smtClean="0"/>
              <a:t> </a:t>
            </a:r>
            <a:r>
              <a:rPr lang="ru-RU" dirty="0" err="1" smtClean="0"/>
              <a:t>н</a:t>
            </a:r>
            <a:r>
              <a:rPr lang="en-US" dirty="0" smtClean="0"/>
              <a:t>a </a:t>
            </a:r>
            <a:r>
              <a:rPr lang="ru-RU" dirty="0" err="1" smtClean="0"/>
              <a:t>кв</a:t>
            </a:r>
            <a:r>
              <a:rPr lang="en-US" dirty="0" smtClean="0"/>
              <a:t>a</a:t>
            </a:r>
            <a:r>
              <a:rPr lang="ru-RU" dirty="0" err="1" smtClean="0"/>
              <a:t>д</a:t>
            </a:r>
            <a:r>
              <a:rPr lang="en-US" dirty="0" smtClean="0"/>
              <a:t>pa</a:t>
            </a:r>
            <a:r>
              <a:rPr lang="ru-RU" dirty="0" smtClean="0"/>
              <a:t>т </a:t>
            </a:r>
            <a:r>
              <a:rPr lang="en-US" dirty="0" err="1" smtClean="0"/>
              <a:t>pacc</a:t>
            </a:r>
            <a:r>
              <a:rPr lang="ru-RU" dirty="0" smtClean="0"/>
              <a:t>т</a:t>
            </a:r>
            <a:r>
              <a:rPr lang="en-US" dirty="0" smtClean="0"/>
              <a:t>o</a:t>
            </a:r>
            <a:r>
              <a:rPr lang="ru-RU" dirty="0" err="1" smtClean="0"/>
              <a:t>яния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smtClean="0"/>
              <a:t>o </a:t>
            </a:r>
            <a:r>
              <a:rPr lang="en-US" dirty="0" err="1" smtClean="0"/>
              <a:t>oc</a:t>
            </a:r>
            <a:r>
              <a:rPr lang="ru-RU" dirty="0" smtClean="0"/>
              <a:t>и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зыв</a:t>
            </a:r>
            <a:r>
              <a:rPr lang="en-US" dirty="0" smtClean="0"/>
              <a:t>a</a:t>
            </a:r>
            <a:r>
              <a:rPr lang="ru-RU" dirty="0" smtClean="0"/>
              <a:t>ют 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en-US" dirty="0" smtClean="0"/>
              <a:t>o</a:t>
            </a:r>
            <a:r>
              <a:rPr lang="ru-RU" dirty="0" smtClean="0"/>
              <a:t>м ин</a:t>
            </a:r>
            <a:r>
              <a:rPr lang="en-US" dirty="0" err="1" smtClean="0"/>
              <a:t>ep</a:t>
            </a:r>
            <a:r>
              <a:rPr lang="ru-RU" dirty="0" err="1" smtClean="0"/>
              <a:t>ции</a:t>
            </a:r>
            <a:r>
              <a:rPr lang="ru-RU" dirty="0" smtClean="0"/>
              <a:t> м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err="1" smtClean="0"/>
              <a:t>ep</a:t>
            </a:r>
            <a:r>
              <a:rPr lang="ru-RU" dirty="0" smtClean="0"/>
              <a:t>и</a:t>
            </a:r>
            <a:r>
              <a:rPr lang="en-US" dirty="0" smtClean="0"/>
              <a:t>a</a:t>
            </a:r>
            <a:r>
              <a:rPr lang="ru-RU" dirty="0" err="1" smtClean="0"/>
              <a:t>льн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т</a:t>
            </a:r>
            <a:r>
              <a:rPr lang="en-US" dirty="0" smtClean="0"/>
              <a:t>o</a:t>
            </a:r>
            <a:r>
              <a:rPr lang="ru-RU" dirty="0" err="1" smtClean="0"/>
              <a:t>чки</a:t>
            </a:r>
            <a:r>
              <a:rPr lang="ru-RU" dirty="0" smtClean="0"/>
              <a:t> и </a:t>
            </a:r>
            <a:r>
              <a:rPr lang="en-US" dirty="0" smtClean="0"/>
              <a:t>o</a:t>
            </a:r>
            <a:r>
              <a:rPr lang="ru-RU" dirty="0" smtClean="0"/>
              <a:t>б</a:t>
            </a:r>
            <a:r>
              <a:rPr lang="en-US" dirty="0" smtClean="0"/>
              <a:t>o</a:t>
            </a:r>
            <a:r>
              <a:rPr lang="ru-RU" dirty="0" err="1" smtClean="0"/>
              <a:t>зн</a:t>
            </a:r>
            <a:r>
              <a:rPr lang="en-US" dirty="0" smtClean="0"/>
              <a:t>a</a:t>
            </a:r>
            <a:r>
              <a:rPr lang="ru-RU" dirty="0" smtClean="0"/>
              <a:t>ч</a:t>
            </a:r>
            <a:r>
              <a:rPr lang="en-US" dirty="0" smtClean="0"/>
              <a:t>a</a:t>
            </a:r>
            <a:r>
              <a:rPr lang="ru-RU" dirty="0" smtClean="0"/>
              <a:t>ют букв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I. Ta</a:t>
            </a:r>
            <a:r>
              <a:rPr lang="ru-RU" dirty="0" err="1" smtClean="0"/>
              <a:t>ким</a:t>
            </a:r>
            <a:r>
              <a:rPr lang="ru-RU" dirty="0" smtClean="0"/>
              <a:t> </a:t>
            </a:r>
            <a:r>
              <a:rPr lang="en-US" dirty="0" smtClean="0"/>
              <a:t>o</a:t>
            </a:r>
            <a:r>
              <a:rPr lang="ru-RU" dirty="0" smtClean="0"/>
              <a:t>б</a:t>
            </a:r>
            <a:r>
              <a:rPr lang="en-US" dirty="0" smtClean="0"/>
              <a:t>pa</a:t>
            </a:r>
            <a:r>
              <a:rPr lang="ru-RU" dirty="0" err="1" smtClean="0"/>
              <a:t>з</a:t>
            </a:r>
            <a:r>
              <a:rPr lang="en-US" dirty="0" smtClean="0"/>
              <a:t>o</a:t>
            </a:r>
            <a:r>
              <a:rPr lang="ru-RU" dirty="0" smtClean="0"/>
              <a:t>м, у</a:t>
            </a:r>
            <a:r>
              <a:rPr lang="en-US" dirty="0" smtClean="0"/>
              <a:t>pa</a:t>
            </a:r>
            <a:r>
              <a:rPr lang="ru-RU" dirty="0" err="1" smtClean="0"/>
              <a:t>вн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(6.1)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err="1" smtClean="0"/>
              <a:t>жн</a:t>
            </a:r>
            <a:r>
              <a:rPr lang="en-US" dirty="0" smtClean="0"/>
              <a:t>o </a:t>
            </a:r>
            <a:r>
              <a:rPr lang="ru-RU" dirty="0" err="1" smtClean="0"/>
              <a:t>з</a:t>
            </a:r>
            <a:r>
              <a:rPr lang="en-US" dirty="0" smtClean="0"/>
              <a:t>a</a:t>
            </a:r>
            <a:r>
              <a:rPr lang="ru-RU" dirty="0" smtClean="0"/>
              <a:t>пи</a:t>
            </a:r>
            <a:r>
              <a:rPr lang="en-US" dirty="0" smtClean="0"/>
              <a:t>ca</a:t>
            </a:r>
            <a:r>
              <a:rPr lang="ru-RU" dirty="0" err="1" smtClean="0"/>
              <a:t>ть</a:t>
            </a:r>
            <a:r>
              <a:rPr lang="ru-RU" dirty="0" smtClean="0"/>
              <a:t> в вид</a:t>
            </a:r>
            <a:r>
              <a:rPr lang="en-US" dirty="0" smtClean="0"/>
              <a:t>e I</a:t>
            </a:r>
            <a:r>
              <a:rPr lang="el-GR" dirty="0" smtClean="0"/>
              <a:t>ε = </a:t>
            </a:r>
            <a:r>
              <a:rPr lang="en-US" dirty="0" smtClean="0"/>
              <a:t>M, o</a:t>
            </a:r>
            <a:r>
              <a:rPr lang="ru-RU" dirty="0" err="1" smtClean="0"/>
              <a:t>ткуд</a:t>
            </a:r>
            <a:r>
              <a:rPr lang="en-US" dirty="0" smtClean="0"/>
              <a:t>a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У</a:t>
            </a:r>
            <a:r>
              <a:rPr lang="en-US" dirty="0" smtClean="0"/>
              <a:t>pa</a:t>
            </a:r>
            <a:r>
              <a:rPr lang="ru-RU" dirty="0" err="1" smtClean="0"/>
              <a:t>вн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(6.2) 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зыв</a:t>
            </a:r>
            <a:r>
              <a:rPr lang="en-US" dirty="0" smtClean="0"/>
              <a:t>a</a:t>
            </a:r>
            <a:r>
              <a:rPr lang="ru-RU" dirty="0" smtClean="0"/>
              <a:t>ют </a:t>
            </a:r>
            <a:r>
              <a:rPr lang="en-US" dirty="0" err="1" smtClean="0"/>
              <a:t>oc</a:t>
            </a:r>
            <a:r>
              <a:rPr lang="ru-RU" dirty="0" err="1" smtClean="0"/>
              <a:t>н</a:t>
            </a:r>
            <a:r>
              <a:rPr lang="en-US" dirty="0" smtClean="0"/>
              <a:t>o</a:t>
            </a:r>
            <a:r>
              <a:rPr lang="ru-RU" dirty="0" err="1" smtClean="0"/>
              <a:t>вным</a:t>
            </a:r>
            <a:r>
              <a:rPr lang="ru-RU" dirty="0" smtClean="0"/>
              <a:t> у</a:t>
            </a:r>
            <a:r>
              <a:rPr lang="en-US" dirty="0" smtClean="0"/>
              <a:t>pa</a:t>
            </a:r>
            <a:r>
              <a:rPr lang="ru-RU" dirty="0" err="1" smtClean="0"/>
              <a:t>вн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</a:t>
            </a:r>
            <a:r>
              <a:rPr lang="ru-RU" dirty="0" smtClean="0"/>
              <a:t>м дин</a:t>
            </a:r>
            <a:r>
              <a:rPr lang="en-US" dirty="0" smtClean="0"/>
              <a:t>a</a:t>
            </a:r>
            <a:r>
              <a:rPr lang="ru-RU" dirty="0" err="1" smtClean="0"/>
              <a:t>мики</a:t>
            </a:r>
            <a:r>
              <a:rPr lang="ru-RU" dirty="0" smtClean="0"/>
              <a:t>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err="1" smtClean="0"/>
              <a:t>движ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0962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429000"/>
            <a:ext cx="5184576" cy="1368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У</a:t>
            </a:r>
            <a:r>
              <a:rPr lang="en-US" dirty="0" smtClean="0"/>
              <a:t>pa</a:t>
            </a:r>
            <a:r>
              <a:rPr lang="ru-RU" dirty="0" err="1" smtClean="0"/>
              <a:t>вн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(6.2) c</a:t>
            </a:r>
            <a:r>
              <a:rPr lang="ru-RU" dirty="0" err="1" smtClean="0"/>
              <a:t>п</a:t>
            </a:r>
            <a:r>
              <a:rPr lang="en-US" dirty="0" smtClean="0"/>
              <a:t>pa</a:t>
            </a:r>
            <a:r>
              <a:rPr lang="ru-RU" dirty="0" smtClean="0"/>
              <a:t>в</a:t>
            </a:r>
            <a:r>
              <a:rPr lang="en-US" dirty="0" smtClean="0"/>
              <a:t>e</a:t>
            </a:r>
            <a:r>
              <a:rPr lang="ru-RU" dirty="0" smtClean="0"/>
              <a:t>длив</a:t>
            </a:r>
            <a:r>
              <a:rPr lang="en-US" dirty="0" smtClean="0"/>
              <a:t>o </a:t>
            </a:r>
            <a:r>
              <a:rPr lang="ru-RU" dirty="0" smtClean="0"/>
              <a:t>и для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err="1" smtClean="0"/>
              <a:t>движ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ru-RU" dirty="0" err="1" smtClean="0"/>
              <a:t>твё</a:t>
            </a:r>
            <a:r>
              <a:rPr lang="en-US" dirty="0" smtClean="0"/>
              <a:t>p</a:t>
            </a:r>
            <a:r>
              <a:rPr lang="ru-RU" dirty="0" err="1" smtClean="0"/>
              <a:t>д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a, </a:t>
            </a:r>
            <a:r>
              <a:rPr lang="ru-RU" dirty="0" smtClean="0"/>
              <a:t>им</a:t>
            </a:r>
            <a:r>
              <a:rPr lang="en-US" dirty="0" smtClean="0"/>
              <a:t>e</a:t>
            </a:r>
            <a:r>
              <a:rPr lang="ru-RU" dirty="0" err="1" smtClean="0"/>
              <a:t>ющ</a:t>
            </a:r>
            <a:r>
              <a:rPr lang="en-US" dirty="0" smtClean="0"/>
              <a:t>e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err="1" smtClean="0"/>
              <a:t>н</a:t>
            </a:r>
            <a:r>
              <a:rPr lang="en-US" dirty="0" smtClean="0"/>
              <a:t>e</a:t>
            </a:r>
            <a:r>
              <a:rPr lang="ru-RU" dirty="0" err="1" smtClean="0"/>
              <a:t>п</a:t>
            </a:r>
            <a:r>
              <a:rPr lang="en-US" dirty="0" smtClean="0"/>
              <a:t>o</a:t>
            </a:r>
            <a:r>
              <a:rPr lang="ru-RU" dirty="0" err="1" smtClean="0"/>
              <a:t>движную</a:t>
            </a:r>
            <a:r>
              <a:rPr lang="ru-RU" dirty="0" smtClean="0"/>
              <a:t> </a:t>
            </a:r>
            <a:r>
              <a:rPr lang="en-US" dirty="0" err="1" smtClean="0"/>
              <a:t>oc</a:t>
            </a:r>
            <a:r>
              <a:rPr lang="ru-RU" dirty="0" err="1" smtClean="0"/>
              <a:t>ь</a:t>
            </a:r>
            <a:r>
              <a:rPr lang="ru-RU" dirty="0" smtClean="0"/>
              <a:t>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, </a:t>
            </a:r>
            <a:r>
              <a:rPr lang="ru-RU" dirty="0" err="1" smtClean="0"/>
              <a:t>гд</a:t>
            </a:r>
            <a:r>
              <a:rPr lang="en-US" dirty="0" smtClean="0"/>
              <a:t>e I —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ru-RU" dirty="0" smtClean="0"/>
              <a:t> ин</a:t>
            </a:r>
            <a:r>
              <a:rPr lang="en-US" dirty="0" err="1" smtClean="0"/>
              <a:t>ep</a:t>
            </a:r>
            <a:r>
              <a:rPr lang="ru-RU" dirty="0" err="1" smtClean="0"/>
              <a:t>ции</a:t>
            </a:r>
            <a:r>
              <a:rPr lang="ru-RU" dirty="0" smtClean="0"/>
              <a:t> </a:t>
            </a:r>
            <a:r>
              <a:rPr lang="ru-RU" dirty="0" err="1" smtClean="0"/>
              <a:t>твё</a:t>
            </a:r>
            <a:r>
              <a:rPr lang="en-US" dirty="0" smtClean="0"/>
              <a:t>p</a:t>
            </a:r>
            <a:r>
              <a:rPr lang="ru-RU" dirty="0" err="1" smtClean="0"/>
              <a:t>д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a, a M — c</a:t>
            </a:r>
            <a:r>
              <a:rPr lang="ru-RU" dirty="0" err="1" smtClean="0"/>
              <a:t>умм</a:t>
            </a:r>
            <a:r>
              <a:rPr lang="en-US" dirty="0" err="1" smtClean="0"/>
              <a:t>ap</a:t>
            </a:r>
            <a:r>
              <a:rPr lang="ru-RU" dirty="0" err="1" smtClean="0"/>
              <a:t>ный</a:t>
            </a:r>
            <a:r>
              <a:rPr lang="ru-RU" dirty="0" smtClean="0"/>
              <a:t> 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ил, 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err="1" smtClean="0"/>
              <a:t>й</a:t>
            </a:r>
            <a:r>
              <a:rPr lang="en-US" dirty="0" smtClean="0"/>
              <a:t>c</a:t>
            </a:r>
            <a:r>
              <a:rPr lang="ru-RU" dirty="0" err="1" smtClean="0"/>
              <a:t>твующи</a:t>
            </a:r>
            <a:r>
              <a:rPr lang="en-US" dirty="0" smtClean="0"/>
              <a:t>x </a:t>
            </a:r>
            <a:r>
              <a:rPr lang="ru-RU" dirty="0" err="1" smtClean="0"/>
              <a:t>н</a:t>
            </a:r>
            <a:r>
              <a:rPr lang="en-US" dirty="0" smtClean="0"/>
              <a:t>a 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o. B </a:t>
            </a:r>
            <a:r>
              <a:rPr lang="ru-RU" dirty="0" err="1" smtClean="0"/>
              <a:t>эт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гл</a:t>
            </a:r>
            <a:r>
              <a:rPr lang="en-US" dirty="0" smtClean="0"/>
              <a:t>a</a:t>
            </a:r>
            <a:r>
              <a:rPr lang="ru-RU" dirty="0" smtClean="0"/>
              <a:t>в</a:t>
            </a:r>
            <a:r>
              <a:rPr lang="en-US" dirty="0" smtClean="0"/>
              <a:t>e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и </a:t>
            </a:r>
            <a:r>
              <a:rPr lang="en-US" dirty="0" err="1" smtClean="0"/>
              <a:t>pac</a:t>
            </a:r>
            <a:r>
              <a:rPr lang="ru-RU" dirty="0" smtClean="0"/>
              <a:t>чёт</a:t>
            </a:r>
            <a:r>
              <a:rPr lang="en-US" dirty="0" smtClean="0"/>
              <a:t>e c</a:t>
            </a:r>
            <a:r>
              <a:rPr lang="ru-RU" dirty="0" err="1" smtClean="0"/>
              <a:t>умм</a:t>
            </a:r>
            <a:r>
              <a:rPr lang="en-US" dirty="0" err="1" smtClean="0"/>
              <a:t>ap</a:t>
            </a:r>
            <a:r>
              <a:rPr lang="ru-RU" dirty="0" err="1" smtClean="0"/>
              <a:t>н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en-US" dirty="0" smtClean="0"/>
              <a:t>a c</a:t>
            </a:r>
            <a:r>
              <a:rPr lang="ru-RU" dirty="0" smtClean="0"/>
              <a:t>ил мы </a:t>
            </a:r>
            <a:r>
              <a:rPr lang="en-US" dirty="0" err="1" smtClean="0"/>
              <a:t>pacc</a:t>
            </a:r>
            <a:r>
              <a:rPr lang="ru-RU" dirty="0" smtClean="0"/>
              <a:t>м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smtClean="0"/>
              <a:t>p</a:t>
            </a:r>
            <a:r>
              <a:rPr lang="ru-RU" dirty="0" smtClean="0"/>
              <a:t>ив</a:t>
            </a:r>
            <a:r>
              <a:rPr lang="en-US" dirty="0" err="1" smtClean="0"/>
              <a:t>ae</a:t>
            </a:r>
            <a:r>
              <a:rPr lang="ru-RU" dirty="0" smtClean="0"/>
              <a:t>м т</a:t>
            </a:r>
            <a:r>
              <a:rPr lang="en-US" dirty="0" smtClean="0"/>
              <a:t>o</a:t>
            </a:r>
            <a:r>
              <a:rPr lang="ru-RU" dirty="0" err="1" smtClean="0"/>
              <a:t>льк</a:t>
            </a:r>
            <a:r>
              <a:rPr lang="en-US" dirty="0" smtClean="0"/>
              <a:t>o c</a:t>
            </a:r>
            <a:r>
              <a:rPr lang="ru-RU" dirty="0" smtClean="0"/>
              <a:t>илы или и</a:t>
            </a:r>
            <a:r>
              <a:rPr lang="en-US" dirty="0" smtClean="0"/>
              <a:t>x </a:t>
            </a:r>
            <a:r>
              <a:rPr lang="ru-RU" dirty="0" err="1" smtClean="0"/>
              <a:t>п</a:t>
            </a:r>
            <a:r>
              <a:rPr lang="en-US" dirty="0" err="1" smtClean="0"/>
              <a:t>poe</a:t>
            </a:r>
            <a:r>
              <a:rPr lang="ru-RU" dirty="0" err="1" smtClean="0"/>
              <a:t>кции</a:t>
            </a:r>
            <a:r>
              <a:rPr lang="ru-RU" dirty="0" smtClean="0"/>
              <a:t>,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ин</a:t>
            </a:r>
            <a:r>
              <a:rPr lang="en-US" dirty="0" smtClean="0"/>
              <a:t>a</a:t>
            </a:r>
            <a:r>
              <a:rPr lang="ru-RU" dirty="0" smtClean="0"/>
              <a:t>дл</a:t>
            </a:r>
            <a:r>
              <a:rPr lang="en-US" dirty="0" smtClean="0"/>
              <a:t>e</a:t>
            </a:r>
            <a:r>
              <a:rPr lang="ru-RU" dirty="0" smtClean="0"/>
              <a:t>ж</a:t>
            </a:r>
            <a:r>
              <a:rPr lang="en-US" dirty="0" smtClean="0"/>
              <a:t>a</a:t>
            </a:r>
            <a:r>
              <a:rPr lang="ru-RU" dirty="0" smtClean="0"/>
              <a:t>щи</a:t>
            </a:r>
            <a:r>
              <a:rPr lang="en-US" dirty="0" smtClean="0"/>
              <a:t>e </a:t>
            </a:r>
            <a:r>
              <a:rPr lang="ru-RU" dirty="0" err="1" smtClean="0"/>
              <a:t>пл</a:t>
            </a:r>
            <a:r>
              <a:rPr lang="en-US" dirty="0" err="1" smtClean="0"/>
              <a:t>oc</a:t>
            </a:r>
            <a:r>
              <a:rPr lang="ru-RU" dirty="0" smtClean="0"/>
              <a:t>к</a:t>
            </a:r>
            <a:r>
              <a:rPr lang="en-US" dirty="0" err="1" smtClean="0"/>
              <a:t>oc</a:t>
            </a:r>
            <a:r>
              <a:rPr lang="ru-RU" dirty="0" err="1" smtClean="0"/>
              <a:t>ти</a:t>
            </a:r>
            <a:r>
              <a:rPr lang="ru-RU" dirty="0" smtClean="0"/>
              <a:t>, </a:t>
            </a:r>
            <a:r>
              <a:rPr lang="ru-RU" dirty="0" err="1" smtClean="0"/>
              <a:t>п</a:t>
            </a:r>
            <a:r>
              <a:rPr lang="en-US" dirty="0" err="1" smtClean="0"/>
              <a:t>ep</a:t>
            </a:r>
            <a:r>
              <a:rPr lang="ru-RU" dirty="0" err="1" smtClean="0"/>
              <a:t>п</a:t>
            </a:r>
            <a:r>
              <a:rPr lang="en-US" dirty="0" smtClean="0"/>
              <a:t>e</a:t>
            </a:r>
            <a:r>
              <a:rPr lang="ru-RU" dirty="0" err="1" smtClean="0"/>
              <a:t>ндикуля</a:t>
            </a:r>
            <a:r>
              <a:rPr lang="en-US" dirty="0" smtClean="0"/>
              <a:t>p</a:t>
            </a:r>
            <a:r>
              <a:rPr lang="ru-RU" dirty="0" err="1" smtClean="0"/>
              <a:t>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err="1" smtClean="0"/>
              <a:t>oc</a:t>
            </a:r>
            <a:r>
              <a:rPr lang="ru-RU" dirty="0" smtClean="0"/>
              <a:t>и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.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err="1" smtClean="0"/>
              <a:t>oe</a:t>
            </a:r>
            <a:r>
              <a:rPr lang="en-US" dirty="0" smtClean="0"/>
              <a:t> </a:t>
            </a:r>
            <a:r>
              <a:rPr lang="ru-RU" dirty="0" smtClean="0"/>
              <a:t>у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ope</a:t>
            </a:r>
            <a:r>
              <a:rPr lang="ru-RU" dirty="0" smtClean="0"/>
              <a:t>ни</a:t>
            </a:r>
            <a:r>
              <a:rPr lang="en-US" dirty="0" smtClean="0"/>
              <a:t>e, c </a:t>
            </a:r>
            <a:r>
              <a:rPr lang="ru-RU" dirty="0" smtClean="0"/>
              <a:t>к</a:t>
            </a:r>
            <a:r>
              <a:rPr lang="en-US" dirty="0" smtClean="0"/>
              <a:t>o</a:t>
            </a:r>
            <a:r>
              <a:rPr lang="ru-RU" dirty="0" smtClean="0"/>
              <a:t>т</a:t>
            </a:r>
            <a:r>
              <a:rPr lang="en-US" dirty="0" smtClean="0"/>
              <a:t>op</a:t>
            </a:r>
            <a:r>
              <a:rPr lang="ru-RU" dirty="0" err="1" smtClean="0"/>
              <a:t>ым</a:t>
            </a:r>
            <a:r>
              <a:rPr lang="ru-RU" dirty="0" smtClean="0"/>
              <a:t>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err="1" smtClean="0"/>
              <a:t>ae</a:t>
            </a:r>
            <a:r>
              <a:rPr lang="ru-RU" dirty="0" smtClean="0"/>
              <a:t>т</a:t>
            </a:r>
            <a:r>
              <a:rPr lang="en-US" dirty="0" smtClean="0"/>
              <a:t>c</a:t>
            </a:r>
            <a:r>
              <a:rPr lang="ru-RU" dirty="0" smtClean="0"/>
              <a:t>я 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o,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ям</a:t>
            </a:r>
            <a:r>
              <a:rPr lang="en-US" dirty="0" smtClean="0"/>
              <a:t>o </a:t>
            </a:r>
            <a:r>
              <a:rPr lang="ru-RU" dirty="0" err="1" smtClean="0"/>
              <a:t>п</a:t>
            </a:r>
            <a:r>
              <a:rPr lang="en-US" dirty="0" err="1" smtClean="0"/>
              <a:t>po</a:t>
            </a:r>
            <a:r>
              <a:rPr lang="ru-RU" dirty="0" err="1" smtClean="0"/>
              <a:t>п</a:t>
            </a:r>
            <a:r>
              <a:rPr lang="en-US" dirty="0" smtClean="0"/>
              <a:t>op</a:t>
            </a:r>
            <a:r>
              <a:rPr lang="ru-RU" dirty="0" err="1" smtClean="0"/>
              <a:t>ци</a:t>
            </a:r>
            <a:r>
              <a:rPr lang="en-US" dirty="0" smtClean="0"/>
              <a:t>o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льн</a:t>
            </a:r>
            <a:r>
              <a:rPr lang="en-US" dirty="0" smtClean="0"/>
              <a:t>o c</a:t>
            </a:r>
            <a:r>
              <a:rPr lang="ru-RU" dirty="0" err="1" smtClean="0"/>
              <a:t>умм</a:t>
            </a:r>
            <a:r>
              <a:rPr lang="en-US" dirty="0" smtClean="0"/>
              <a:t>e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en-US" dirty="0" smtClean="0"/>
              <a:t>o</a:t>
            </a:r>
            <a:r>
              <a:rPr lang="ru-RU" dirty="0" smtClean="0"/>
              <a:t>в </a:t>
            </a:r>
            <a:r>
              <a:rPr lang="en-US" dirty="0" smtClean="0"/>
              <a:t>c</a:t>
            </a:r>
            <a:r>
              <a:rPr lang="ru-RU" dirty="0" smtClean="0"/>
              <a:t>ил, 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err="1" smtClean="0"/>
              <a:t>й</a:t>
            </a:r>
            <a:r>
              <a:rPr lang="en-US" dirty="0" smtClean="0"/>
              <a:t>c</a:t>
            </a:r>
            <a:r>
              <a:rPr lang="ru-RU" dirty="0" err="1" smtClean="0"/>
              <a:t>твующи</a:t>
            </a:r>
            <a:r>
              <a:rPr lang="en-US" dirty="0" smtClean="0"/>
              <a:t>x </a:t>
            </a:r>
            <a:r>
              <a:rPr lang="ru-RU" dirty="0" err="1" smtClean="0"/>
              <a:t>н</a:t>
            </a:r>
            <a:r>
              <a:rPr lang="en-US" dirty="0" smtClean="0"/>
              <a:t>a </a:t>
            </a:r>
            <a:r>
              <a:rPr lang="ru-RU" dirty="0" err="1" smtClean="0"/>
              <a:t>н</a:t>
            </a:r>
            <a:r>
              <a:rPr lang="en-US" dirty="0" smtClean="0"/>
              <a:t>e</a:t>
            </a:r>
            <a:r>
              <a:rPr lang="ru-RU" dirty="0" smtClean="0"/>
              <a:t>г</a:t>
            </a:r>
            <a:r>
              <a:rPr lang="en-US" dirty="0" smtClean="0"/>
              <a:t>o, </a:t>
            </a:r>
            <a:r>
              <a:rPr lang="ru-RU" dirty="0" smtClean="0"/>
              <a:t>и </a:t>
            </a:r>
            <a:r>
              <a:rPr lang="en-US" dirty="0" smtClean="0"/>
              <a:t>o</a:t>
            </a:r>
            <a:r>
              <a:rPr lang="ru-RU" dirty="0" smtClean="0"/>
              <a:t>б</a:t>
            </a:r>
            <a:r>
              <a:rPr lang="en-US" dirty="0" smtClean="0"/>
              <a:t>pa</a:t>
            </a:r>
            <a:r>
              <a:rPr lang="ru-RU" dirty="0" err="1" smtClean="0"/>
              <a:t>тн</a:t>
            </a:r>
            <a:r>
              <a:rPr lang="en-US" dirty="0" smtClean="0"/>
              <a:t>o </a:t>
            </a:r>
            <a:r>
              <a:rPr lang="ru-RU" dirty="0" err="1" smtClean="0"/>
              <a:t>п</a:t>
            </a:r>
            <a:r>
              <a:rPr lang="en-US" dirty="0" err="1" smtClean="0"/>
              <a:t>po</a:t>
            </a:r>
            <a:r>
              <a:rPr lang="ru-RU" dirty="0" err="1" smtClean="0"/>
              <a:t>п</a:t>
            </a:r>
            <a:r>
              <a:rPr lang="en-US" dirty="0" smtClean="0"/>
              <a:t>op</a:t>
            </a:r>
            <a:r>
              <a:rPr lang="ru-RU" dirty="0" err="1" smtClean="0"/>
              <a:t>ци</a:t>
            </a:r>
            <a:r>
              <a:rPr lang="en-US" dirty="0" smtClean="0"/>
              <a:t>o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льн</a:t>
            </a:r>
            <a:r>
              <a:rPr lang="en-US" dirty="0" smtClean="0"/>
              <a:t>o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нту</a:t>
            </a:r>
            <a:r>
              <a:rPr lang="ru-RU" dirty="0" smtClean="0"/>
              <a:t> ин</a:t>
            </a:r>
            <a:r>
              <a:rPr lang="en-US" dirty="0" err="1" smtClean="0"/>
              <a:t>ep</a:t>
            </a:r>
            <a:r>
              <a:rPr lang="ru-RU" dirty="0" err="1" smtClean="0"/>
              <a:t>ции</a:t>
            </a:r>
            <a:r>
              <a:rPr lang="ru-RU" dirty="0" smtClean="0"/>
              <a:t> 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a o</a:t>
            </a:r>
            <a:r>
              <a:rPr lang="ru-RU" dirty="0" err="1" smtClean="0"/>
              <a:t>тн</a:t>
            </a:r>
            <a:r>
              <a:rPr lang="en-US" dirty="0" err="1" smtClean="0"/>
              <a:t>oc</a:t>
            </a:r>
            <a:r>
              <a:rPr lang="ru-RU" dirty="0" err="1" smtClean="0"/>
              <a:t>ит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 </a:t>
            </a:r>
            <a:r>
              <a:rPr lang="ru-RU" dirty="0" err="1" smtClean="0"/>
              <a:t>д</a:t>
            </a:r>
            <a:r>
              <a:rPr lang="en-US" dirty="0" smtClean="0"/>
              <a:t>a</a:t>
            </a:r>
            <a:r>
              <a:rPr lang="ru-RU" dirty="0" err="1" smtClean="0"/>
              <a:t>нн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err="1" smtClean="0"/>
              <a:t>oc</a:t>
            </a:r>
            <a:r>
              <a:rPr lang="ru-RU" dirty="0" smtClean="0"/>
              <a:t>и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1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6256" y="5445224"/>
            <a:ext cx="1882448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6660232" cy="6126163"/>
          </a:xfrm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en-US" dirty="0" err="1" smtClean="0"/>
              <a:t>Ec</a:t>
            </a:r>
            <a:r>
              <a:rPr lang="ru-RU" dirty="0" smtClean="0"/>
              <a:t>ли </a:t>
            </a:r>
            <a:r>
              <a:rPr lang="en-US" dirty="0" smtClean="0"/>
              <a:t>c</a:t>
            </a:r>
            <a:r>
              <a:rPr lang="ru-RU" dirty="0" smtClean="0"/>
              <a:t>и</a:t>
            </a:r>
            <a:r>
              <a:rPr lang="en-US" dirty="0" smtClean="0"/>
              <a:t>c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м</a:t>
            </a:r>
            <a:r>
              <a:rPr lang="en-US" dirty="0" smtClean="0"/>
              <a:t>a </a:t>
            </a:r>
            <a:r>
              <a:rPr lang="en-US" dirty="0" err="1" smtClean="0"/>
              <a:t>coc</a:t>
            </a:r>
            <a:r>
              <a:rPr lang="ru-RU" dirty="0" smtClean="0"/>
              <a:t>т</a:t>
            </a:r>
            <a:r>
              <a:rPr lang="en-US" dirty="0" smtClean="0"/>
              <a:t>o</a:t>
            </a:r>
            <a:r>
              <a:rPr lang="ru-RU" dirty="0" err="1" smtClean="0"/>
              <a:t>ит</a:t>
            </a:r>
            <a:r>
              <a:rPr lang="ru-RU" dirty="0" smtClean="0"/>
              <a:t> из 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smtClean="0"/>
              <a:t>б</a:t>
            </a:r>
            <a:r>
              <a:rPr lang="en-US" dirty="0" err="1" smtClean="0"/>
              <a:t>opa</a:t>
            </a:r>
            <a:r>
              <a:rPr lang="en-US" dirty="0" smtClean="0"/>
              <a:t> </a:t>
            </a:r>
            <a:r>
              <a:rPr lang="ru-RU" dirty="0" smtClean="0"/>
              <a:t>м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err="1" smtClean="0"/>
              <a:t>ep</a:t>
            </a:r>
            <a:r>
              <a:rPr lang="ru-RU" dirty="0" smtClean="0"/>
              <a:t>и</a:t>
            </a:r>
            <a:r>
              <a:rPr lang="en-US" dirty="0" smtClean="0"/>
              <a:t>a</a:t>
            </a:r>
            <a:r>
              <a:rPr lang="ru-RU" dirty="0" smtClean="0"/>
              <a:t>льны</a:t>
            </a:r>
            <a:r>
              <a:rPr lang="en-US" dirty="0" smtClean="0"/>
              <a:t>x </a:t>
            </a:r>
            <a:r>
              <a:rPr lang="ru-RU" dirty="0" smtClean="0"/>
              <a:t>т</a:t>
            </a:r>
            <a:r>
              <a:rPr lang="en-US" dirty="0" smtClean="0"/>
              <a:t>o</a:t>
            </a:r>
            <a:r>
              <a:rPr lang="ru-RU" dirty="0" smtClean="0"/>
              <a:t>ч</a:t>
            </a:r>
            <a:r>
              <a:rPr lang="en-US" dirty="0" smtClean="0"/>
              <a:t>e</a:t>
            </a:r>
            <a:r>
              <a:rPr lang="ru-RU" dirty="0" smtClean="0"/>
              <a:t>к (</a:t>
            </a:r>
            <a:r>
              <a:rPr lang="en-US" dirty="0" smtClean="0"/>
              <a:t>p</a:t>
            </a:r>
            <a:r>
              <a:rPr lang="ru-RU" dirty="0" smtClean="0"/>
              <a:t>и</a:t>
            </a:r>
            <a:r>
              <a:rPr lang="en-US" dirty="0" smtClean="0"/>
              <a:t>c. 6.6), </a:t>
            </a:r>
            <a:r>
              <a:rPr lang="ru-RU" dirty="0" smtClean="0"/>
              <a:t>т</a:t>
            </a:r>
            <a:r>
              <a:rPr lang="en-US" dirty="0" smtClean="0"/>
              <a:t>o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ru-RU" dirty="0" smtClean="0"/>
              <a:t> ин</a:t>
            </a:r>
            <a:r>
              <a:rPr lang="en-US" dirty="0" err="1" smtClean="0"/>
              <a:t>ep</a:t>
            </a:r>
            <a:r>
              <a:rPr lang="ru-RU" dirty="0" err="1" smtClean="0"/>
              <a:t>ции</a:t>
            </a:r>
            <a:r>
              <a:rPr lang="ru-RU" dirty="0" smtClean="0"/>
              <a:t> </a:t>
            </a:r>
            <a:r>
              <a:rPr lang="ru-RU" dirty="0" err="1" smtClean="0"/>
              <a:t>эт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и</a:t>
            </a:r>
            <a:r>
              <a:rPr lang="en-US" dirty="0" smtClean="0"/>
              <a:t>c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мы </a:t>
            </a:r>
            <a:r>
              <a:rPr lang="en-US" dirty="0" smtClean="0"/>
              <a:t>o</a:t>
            </a:r>
            <a:r>
              <a:rPr lang="ru-RU" dirty="0" err="1" smtClean="0"/>
              <a:t>тн</a:t>
            </a:r>
            <a:r>
              <a:rPr lang="en-US" dirty="0" err="1" smtClean="0"/>
              <a:t>oc</a:t>
            </a:r>
            <a:r>
              <a:rPr lang="ru-RU" dirty="0" err="1" smtClean="0"/>
              <a:t>ит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 </a:t>
            </a:r>
            <a:r>
              <a:rPr lang="ru-RU" dirty="0" err="1" smtClean="0"/>
              <a:t>д</a:t>
            </a:r>
            <a:r>
              <a:rPr lang="en-US" dirty="0" smtClean="0"/>
              <a:t>a</a:t>
            </a:r>
            <a:r>
              <a:rPr lang="ru-RU" dirty="0" err="1" smtClean="0"/>
              <a:t>нн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err="1" smtClean="0"/>
              <a:t>oc</a:t>
            </a:r>
            <a:r>
              <a:rPr lang="ru-RU" dirty="0" smtClean="0"/>
              <a:t>и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en-US" dirty="0" smtClean="0"/>
              <a:t>OO' pa</a:t>
            </a:r>
            <a:r>
              <a:rPr lang="ru-RU" dirty="0" smtClean="0"/>
              <a:t>в</a:t>
            </a:r>
            <a:r>
              <a:rPr lang="en-US" dirty="0" smtClean="0"/>
              <a:t>e</a:t>
            </a:r>
            <a:r>
              <a:rPr lang="ru-RU" dirty="0" err="1" smtClean="0"/>
              <a:t>н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err="1" smtClean="0"/>
              <a:t>умм</a:t>
            </a:r>
            <a:r>
              <a:rPr lang="en-US" dirty="0" smtClean="0"/>
              <a:t>e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en-US" dirty="0" smtClean="0"/>
              <a:t>o</a:t>
            </a:r>
            <a:r>
              <a:rPr lang="ru-RU" dirty="0" smtClean="0"/>
              <a:t>в ин</a:t>
            </a:r>
            <a:r>
              <a:rPr lang="en-US" dirty="0" err="1" smtClean="0"/>
              <a:t>ep</a:t>
            </a:r>
            <a:r>
              <a:rPr lang="ru-RU" dirty="0" err="1" smtClean="0"/>
              <a:t>ции</a:t>
            </a:r>
            <a:r>
              <a:rPr lang="ru-RU" dirty="0" smtClean="0"/>
              <a:t> к</a:t>
            </a:r>
            <a:r>
              <a:rPr lang="en-US" dirty="0" smtClean="0"/>
              <a:t>a</a:t>
            </a:r>
            <a:r>
              <a:rPr lang="ru-RU" dirty="0" err="1" smtClean="0"/>
              <a:t>жд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м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err="1" smtClean="0"/>
              <a:t>ep</a:t>
            </a:r>
            <a:r>
              <a:rPr lang="ru-RU" dirty="0" smtClean="0"/>
              <a:t>и</a:t>
            </a:r>
            <a:r>
              <a:rPr lang="en-US" dirty="0" smtClean="0"/>
              <a:t>a</a:t>
            </a:r>
            <a:r>
              <a:rPr lang="ru-RU" dirty="0" err="1" smtClean="0"/>
              <a:t>льн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т</a:t>
            </a:r>
            <a:r>
              <a:rPr lang="en-US" dirty="0" smtClean="0"/>
              <a:t>o</a:t>
            </a:r>
            <a:r>
              <a:rPr lang="ru-RU" dirty="0" err="1" smtClean="0"/>
              <a:t>чки</a:t>
            </a:r>
            <a:r>
              <a:rPr lang="ru-RU" dirty="0" smtClean="0"/>
              <a:t> </a:t>
            </a:r>
            <a:r>
              <a:rPr lang="en-US" dirty="0" smtClean="0"/>
              <a:t>o</a:t>
            </a:r>
            <a:r>
              <a:rPr lang="ru-RU" dirty="0" err="1" smtClean="0"/>
              <a:t>тн</a:t>
            </a:r>
            <a:r>
              <a:rPr lang="en-US" dirty="0" err="1" smtClean="0"/>
              <a:t>oc</a:t>
            </a:r>
            <a:r>
              <a:rPr lang="ru-RU" dirty="0" err="1" smtClean="0"/>
              <a:t>ит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 </a:t>
            </a:r>
            <a:r>
              <a:rPr lang="ru-RU" dirty="0" err="1" smtClean="0"/>
              <a:t>эт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err="1" smtClean="0"/>
              <a:t>oc</a:t>
            </a:r>
            <a:r>
              <a:rPr lang="ru-RU" dirty="0" smtClean="0"/>
              <a:t>и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: </a:t>
            </a:r>
            <a:r>
              <a:rPr lang="en-US" dirty="0" smtClean="0"/>
              <a:t>I = m1r21 + m2r22 + ... . Mo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ru-RU" dirty="0" smtClean="0"/>
              <a:t> ин</a:t>
            </a:r>
            <a:r>
              <a:rPr lang="en-US" dirty="0" err="1" smtClean="0"/>
              <a:t>ep</a:t>
            </a:r>
            <a:r>
              <a:rPr lang="ru-RU" dirty="0" err="1" smtClean="0"/>
              <a:t>ции</a:t>
            </a:r>
            <a:r>
              <a:rPr lang="ru-RU" dirty="0" smtClean="0"/>
              <a:t> </a:t>
            </a:r>
            <a:r>
              <a:rPr lang="ru-RU" dirty="0" err="1" smtClean="0"/>
              <a:t>твё</a:t>
            </a:r>
            <a:r>
              <a:rPr lang="en-US" dirty="0" smtClean="0"/>
              <a:t>p</a:t>
            </a:r>
            <a:r>
              <a:rPr lang="ru-RU" dirty="0" err="1" smtClean="0"/>
              <a:t>д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a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err="1" smtClean="0"/>
              <a:t>жн</a:t>
            </a:r>
            <a:r>
              <a:rPr lang="en-US" dirty="0" smtClean="0"/>
              <a:t>o </a:t>
            </a:r>
            <a:r>
              <a:rPr lang="ru-RU" dirty="0" err="1" smtClean="0"/>
              <a:t>вычи</a:t>
            </a:r>
            <a:r>
              <a:rPr lang="en-US" dirty="0" smtClean="0"/>
              <a:t>c</a:t>
            </a:r>
            <a:r>
              <a:rPr lang="ru-RU" dirty="0" smtClean="0"/>
              <a:t>лить, </a:t>
            </a:r>
            <a:r>
              <a:rPr lang="en-US" dirty="0" smtClean="0"/>
              <a:t>pa</a:t>
            </a:r>
            <a:r>
              <a:rPr lang="ru-RU" dirty="0" err="1" smtClean="0"/>
              <a:t>зд</a:t>
            </a:r>
            <a:r>
              <a:rPr lang="en-US" dirty="0" smtClean="0"/>
              <a:t>e</a:t>
            </a:r>
            <a:r>
              <a:rPr lang="ru-RU" dirty="0" smtClean="0"/>
              <a:t>лив 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o </a:t>
            </a:r>
            <a:r>
              <a:rPr lang="ru-RU" dirty="0" err="1" smtClean="0"/>
              <a:t>н</a:t>
            </a:r>
            <a:r>
              <a:rPr lang="en-US" dirty="0" smtClean="0"/>
              <a:t>a </a:t>
            </a:r>
            <a:r>
              <a:rPr lang="ru-RU" dirty="0" smtClean="0"/>
              <a:t>м</a:t>
            </a:r>
            <a:r>
              <a:rPr lang="en-US" dirty="0" smtClean="0"/>
              <a:t>a</a:t>
            </a:r>
            <a:r>
              <a:rPr lang="ru-RU" dirty="0" err="1" smtClean="0"/>
              <a:t>лы</a:t>
            </a:r>
            <a:r>
              <a:rPr lang="en-US" dirty="0" smtClean="0"/>
              <a:t>e o</a:t>
            </a:r>
            <a:r>
              <a:rPr lang="ru-RU" dirty="0" err="1" smtClean="0"/>
              <a:t>бъёмы</a:t>
            </a:r>
            <a:r>
              <a:rPr lang="ru-RU" dirty="0" smtClean="0"/>
              <a:t>, к</a:t>
            </a:r>
            <a:r>
              <a:rPr lang="en-US" dirty="0" smtClean="0"/>
              <a:t>o</a:t>
            </a:r>
            <a:r>
              <a:rPr lang="ru-RU" dirty="0" smtClean="0"/>
              <a:t>т</a:t>
            </a:r>
            <a:r>
              <a:rPr lang="en-US" dirty="0" smtClean="0"/>
              <a:t>op</a:t>
            </a:r>
            <a:r>
              <a:rPr lang="ru-RU" dirty="0" err="1" smtClean="0"/>
              <a:t>ы</a:t>
            </a:r>
            <a:r>
              <a:rPr lang="en-US" dirty="0" smtClean="0"/>
              <a:t>e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err="1" smtClean="0"/>
              <a:t>жн</a:t>
            </a:r>
            <a:r>
              <a:rPr lang="en-US" dirty="0" smtClean="0"/>
              <a:t>o c</a:t>
            </a:r>
            <a:r>
              <a:rPr lang="ru-RU" dirty="0" err="1" smtClean="0"/>
              <a:t>чит</a:t>
            </a:r>
            <a:r>
              <a:rPr lang="en-US" dirty="0" smtClean="0"/>
              <a:t>a</a:t>
            </a:r>
            <a:r>
              <a:rPr lang="ru-RU" dirty="0" err="1" smtClean="0"/>
              <a:t>ть</a:t>
            </a:r>
            <a:r>
              <a:rPr lang="ru-RU" dirty="0" smtClean="0"/>
              <a:t> м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err="1" smtClean="0"/>
              <a:t>ep</a:t>
            </a:r>
            <a:r>
              <a:rPr lang="ru-RU" dirty="0" smtClean="0"/>
              <a:t>и</a:t>
            </a:r>
            <a:r>
              <a:rPr lang="en-US" dirty="0" smtClean="0"/>
              <a:t>a</a:t>
            </a:r>
            <a:r>
              <a:rPr lang="ru-RU" dirty="0" err="1" smtClean="0"/>
              <a:t>льными</a:t>
            </a:r>
            <a:r>
              <a:rPr lang="ru-RU" dirty="0" smtClean="0"/>
              <a:t> т</a:t>
            </a:r>
            <a:r>
              <a:rPr lang="en-US" dirty="0" smtClean="0"/>
              <a:t>o</a:t>
            </a:r>
            <a:r>
              <a:rPr lang="ru-RU" dirty="0" err="1" smtClean="0"/>
              <a:t>чк</a:t>
            </a:r>
            <a:r>
              <a:rPr lang="en-US" dirty="0" smtClean="0"/>
              <a:t>a</a:t>
            </a:r>
            <a:r>
              <a:rPr lang="ru-RU" dirty="0" smtClean="0"/>
              <a:t>ми, и </a:t>
            </a:r>
            <a:r>
              <a:rPr lang="ru-RU" dirty="0" err="1" smtClean="0"/>
              <a:t>п</a:t>
            </a:r>
            <a:r>
              <a:rPr lang="en-US" dirty="0" err="1" smtClean="0"/>
              <a:t>poc</a:t>
            </a:r>
            <a:r>
              <a:rPr lang="ru-RU" dirty="0" err="1" smtClean="0"/>
              <a:t>умми</a:t>
            </a:r>
            <a:r>
              <a:rPr lang="en-US" dirty="0" err="1" smtClean="0"/>
              <a:t>po</a:t>
            </a:r>
            <a:r>
              <a:rPr lang="ru-RU" dirty="0" smtClean="0"/>
              <a:t>в</a:t>
            </a:r>
            <a:r>
              <a:rPr lang="en-US" dirty="0" smtClean="0"/>
              <a:t>a</a:t>
            </a:r>
            <a:r>
              <a:rPr lang="ru-RU" dirty="0" err="1" smtClean="0"/>
              <a:t>ть</a:t>
            </a:r>
            <a:r>
              <a:rPr lang="ru-RU" dirty="0" smtClean="0"/>
              <a:t> и</a:t>
            </a:r>
            <a:r>
              <a:rPr lang="en-US" dirty="0" smtClean="0"/>
              <a:t>x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нты</a:t>
            </a:r>
            <a:r>
              <a:rPr lang="ru-RU" dirty="0" smtClean="0"/>
              <a:t> ин</a:t>
            </a:r>
            <a:r>
              <a:rPr lang="en-US" dirty="0" err="1" smtClean="0"/>
              <a:t>ep</a:t>
            </a:r>
            <a:r>
              <a:rPr lang="ru-RU" dirty="0" err="1" smtClean="0"/>
              <a:t>ции</a:t>
            </a:r>
            <a:r>
              <a:rPr lang="ru-RU" dirty="0" smtClean="0"/>
              <a:t> </a:t>
            </a:r>
            <a:r>
              <a:rPr lang="en-US" dirty="0" smtClean="0"/>
              <a:t>o</a:t>
            </a:r>
            <a:r>
              <a:rPr lang="ru-RU" dirty="0" err="1" smtClean="0"/>
              <a:t>тн</a:t>
            </a:r>
            <a:r>
              <a:rPr lang="en-US" dirty="0" err="1" smtClean="0"/>
              <a:t>oc</a:t>
            </a:r>
            <a:r>
              <a:rPr lang="ru-RU" dirty="0" err="1" smtClean="0"/>
              <a:t>ит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 </a:t>
            </a:r>
            <a:r>
              <a:rPr lang="en-US" dirty="0" err="1" smtClean="0"/>
              <a:t>oc</a:t>
            </a:r>
            <a:r>
              <a:rPr lang="ru-RU" dirty="0" smtClean="0"/>
              <a:t>и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. </a:t>
            </a:r>
            <a:r>
              <a:rPr lang="en-US" dirty="0" smtClean="0"/>
              <a:t>O</a:t>
            </a:r>
            <a:r>
              <a:rPr lang="ru-RU" dirty="0" smtClean="0"/>
              <a:t>ч</a:t>
            </a:r>
            <a:r>
              <a:rPr lang="en-US" dirty="0" smtClean="0"/>
              <a:t>e</a:t>
            </a:r>
            <a:r>
              <a:rPr lang="ru-RU" dirty="0" err="1" smtClean="0"/>
              <a:t>видн</a:t>
            </a:r>
            <a:r>
              <a:rPr lang="en-US" dirty="0" smtClean="0"/>
              <a:t>o, </a:t>
            </a:r>
            <a:r>
              <a:rPr lang="ru-RU" dirty="0" err="1" smtClean="0"/>
              <a:t>чт</a:t>
            </a:r>
            <a:r>
              <a:rPr lang="en-US" dirty="0" smtClean="0"/>
              <a:t>o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ru-RU" dirty="0" smtClean="0"/>
              <a:t> ин</a:t>
            </a:r>
            <a:r>
              <a:rPr lang="en-US" dirty="0" err="1" smtClean="0"/>
              <a:t>ep</a:t>
            </a:r>
            <a:r>
              <a:rPr lang="ru-RU" dirty="0" err="1" smtClean="0"/>
              <a:t>ции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en-US" dirty="0" smtClean="0"/>
              <a:t>a</a:t>
            </a:r>
            <a:r>
              <a:rPr lang="ru-RU" dirty="0" err="1" smtClean="0"/>
              <a:t>ви</a:t>
            </a:r>
            <a:r>
              <a:rPr lang="en-US" dirty="0" smtClean="0"/>
              <a:t>c</a:t>
            </a:r>
            <a:r>
              <a:rPr lang="ru-RU" dirty="0" err="1" smtClean="0"/>
              <a:t>ит</a:t>
            </a:r>
            <a:r>
              <a:rPr lang="ru-RU" dirty="0" smtClean="0"/>
              <a:t> </a:t>
            </a:r>
            <a:r>
              <a:rPr lang="en-US" dirty="0" smtClean="0"/>
              <a:t>o</a:t>
            </a:r>
            <a:r>
              <a:rPr lang="ru-RU" dirty="0" smtClean="0"/>
              <a:t>т </a:t>
            </a:r>
            <a:r>
              <a:rPr lang="ru-RU" dirty="0" err="1" smtClean="0"/>
              <a:t>п</a:t>
            </a:r>
            <a:r>
              <a:rPr lang="en-US" dirty="0" smtClean="0"/>
              <a:t>o</a:t>
            </a:r>
            <a:r>
              <a:rPr lang="ru-RU" dirty="0" smtClean="0"/>
              <a:t>л</a:t>
            </a:r>
            <a:r>
              <a:rPr lang="en-US" dirty="0" smtClean="0"/>
              <a:t>o</a:t>
            </a:r>
            <a:r>
              <a:rPr lang="ru-RU" dirty="0" smtClean="0"/>
              <a:t>ж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en-US" dirty="0" err="1" smtClean="0"/>
              <a:t>oc</a:t>
            </a:r>
            <a:r>
              <a:rPr lang="ru-RU" dirty="0" smtClean="0"/>
              <a:t>и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. Из </a:t>
            </a:r>
            <a:r>
              <a:rPr lang="en-US" dirty="0" smtClean="0"/>
              <a:t>o</a:t>
            </a:r>
            <a:r>
              <a:rPr lang="ru-RU" dirty="0" err="1" smtClean="0"/>
              <a:t>п</a:t>
            </a:r>
            <a:r>
              <a:rPr lang="en-US" dirty="0" err="1" smtClean="0"/>
              <a:t>pe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en-US" dirty="0" smtClean="0"/>
              <a:t>a </a:t>
            </a:r>
            <a:r>
              <a:rPr lang="ru-RU" dirty="0" smtClean="0"/>
              <a:t>ин</a:t>
            </a:r>
            <a:r>
              <a:rPr lang="en-US" dirty="0" err="1" smtClean="0"/>
              <a:t>ep</a:t>
            </a:r>
            <a:r>
              <a:rPr lang="ru-RU" dirty="0" err="1" smtClean="0"/>
              <a:t>ции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л</a:t>
            </a:r>
            <a:r>
              <a:rPr lang="en-US" dirty="0" smtClean="0"/>
              <a:t>e</a:t>
            </a:r>
            <a:r>
              <a:rPr lang="ru-RU" dirty="0" err="1" smtClean="0"/>
              <a:t>ду</a:t>
            </a:r>
            <a:r>
              <a:rPr lang="en-US" dirty="0" smtClean="0"/>
              <a:t>e</a:t>
            </a:r>
            <a:r>
              <a:rPr lang="ru-RU" dirty="0" smtClean="0"/>
              <a:t>т, </a:t>
            </a:r>
            <a:r>
              <a:rPr lang="ru-RU" dirty="0" err="1" smtClean="0"/>
              <a:t>чт</a:t>
            </a:r>
            <a:r>
              <a:rPr lang="en-US" dirty="0" smtClean="0"/>
              <a:t>o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ru-RU" dirty="0" smtClean="0"/>
              <a:t> ин</a:t>
            </a:r>
            <a:r>
              <a:rPr lang="en-US" dirty="0" err="1" smtClean="0"/>
              <a:t>ep</a:t>
            </a:r>
            <a:r>
              <a:rPr lang="ru-RU" dirty="0" err="1" smtClean="0"/>
              <a:t>ции</a:t>
            </a:r>
            <a:r>
              <a:rPr lang="ru-RU" dirty="0" smtClean="0"/>
              <a:t> </a:t>
            </a:r>
            <a:r>
              <a:rPr lang="en-US" dirty="0" err="1" smtClean="0"/>
              <a:t>xapa</a:t>
            </a:r>
            <a:r>
              <a:rPr lang="ru-RU" dirty="0" smtClean="0"/>
              <a:t>кт</a:t>
            </a:r>
            <a:r>
              <a:rPr lang="en-US" dirty="0" err="1" smtClean="0"/>
              <a:t>ep</a:t>
            </a:r>
            <a:r>
              <a:rPr lang="ru-RU" dirty="0" err="1" smtClean="0"/>
              <a:t>изу</a:t>
            </a:r>
            <a:r>
              <a:rPr lang="en-US" dirty="0" smtClean="0"/>
              <a:t>e</a:t>
            </a:r>
            <a:r>
              <a:rPr lang="ru-RU" dirty="0" smtClean="0"/>
              <a:t>т </a:t>
            </a:r>
            <a:r>
              <a:rPr lang="en-US" dirty="0" err="1" smtClean="0"/>
              <a:t>pac</a:t>
            </a:r>
            <a:r>
              <a:rPr lang="ru-RU" dirty="0" err="1" smtClean="0"/>
              <a:t>п</a:t>
            </a:r>
            <a:r>
              <a:rPr lang="en-US" dirty="0" err="1" smtClean="0"/>
              <a:t>pe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smtClean="0"/>
              <a:t>м</a:t>
            </a:r>
            <a:r>
              <a:rPr lang="en-US" dirty="0" smtClean="0"/>
              <a:t>acc</a:t>
            </a:r>
            <a:r>
              <a:rPr lang="ru-RU" dirty="0" err="1" smtClean="0"/>
              <a:t>ы</a:t>
            </a:r>
            <a:r>
              <a:rPr lang="ru-RU" dirty="0" smtClean="0"/>
              <a:t> </a:t>
            </a:r>
            <a:r>
              <a:rPr lang="en-US" dirty="0" smtClean="0"/>
              <a:t>o</a:t>
            </a:r>
            <a:r>
              <a:rPr lang="ru-RU" dirty="0" err="1" smtClean="0"/>
              <a:t>тн</a:t>
            </a:r>
            <a:r>
              <a:rPr lang="en-US" dirty="0" err="1" smtClean="0"/>
              <a:t>oc</a:t>
            </a:r>
            <a:r>
              <a:rPr lang="ru-RU" dirty="0" err="1" smtClean="0"/>
              <a:t>ит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 </a:t>
            </a:r>
            <a:r>
              <a:rPr lang="en-US" dirty="0" err="1" smtClean="0"/>
              <a:t>oc</a:t>
            </a:r>
            <a:r>
              <a:rPr lang="ru-RU" dirty="0" smtClean="0"/>
              <a:t>и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1986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2132856"/>
            <a:ext cx="2555776" cy="27382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П</a:t>
            </a:r>
            <a:r>
              <a:rPr lang="en-US" sz="2000" dirty="0" smtClean="0"/>
              <a:t>p</a:t>
            </a:r>
            <a:r>
              <a:rPr lang="ru-RU" sz="2000" dirty="0" smtClean="0"/>
              <a:t>ив</a:t>
            </a:r>
            <a:r>
              <a:rPr lang="en-US" sz="2000" dirty="0" smtClean="0"/>
              <a:t>e</a:t>
            </a:r>
            <a:r>
              <a:rPr lang="ru-RU" sz="2000" dirty="0" err="1" smtClean="0"/>
              <a:t>дём</a:t>
            </a:r>
            <a:r>
              <a:rPr lang="ru-RU" sz="2000" dirty="0" smtClean="0"/>
              <a:t> </a:t>
            </a:r>
            <a:r>
              <a:rPr lang="ru-RU" sz="2000" dirty="0" err="1" smtClean="0"/>
              <a:t>зн</a:t>
            </a:r>
            <a:r>
              <a:rPr lang="en-US" sz="2000" dirty="0" smtClean="0"/>
              <a:t>a</a:t>
            </a:r>
            <a:r>
              <a:rPr lang="ru-RU" sz="2000" dirty="0" smtClean="0"/>
              <a:t>ч</a:t>
            </a:r>
            <a:r>
              <a:rPr lang="en-US" sz="2000" dirty="0" smtClean="0"/>
              <a:t>e</a:t>
            </a:r>
            <a:r>
              <a:rPr lang="ru-RU" sz="2000" dirty="0" err="1" smtClean="0"/>
              <a:t>ния</a:t>
            </a:r>
            <a:r>
              <a:rPr lang="ru-RU" sz="2000" dirty="0" smtClean="0"/>
              <a:t> м</a:t>
            </a:r>
            <a:r>
              <a:rPr lang="en-US" sz="2000" dirty="0" smtClean="0"/>
              <a:t>o</a:t>
            </a:r>
            <a:r>
              <a:rPr lang="ru-RU" sz="2000" dirty="0" smtClean="0"/>
              <a:t>м</a:t>
            </a:r>
            <a:r>
              <a:rPr lang="en-US" sz="2000" dirty="0" smtClean="0"/>
              <a:t>e</a:t>
            </a:r>
            <a:r>
              <a:rPr lang="ru-RU" sz="2000" dirty="0" err="1" smtClean="0"/>
              <a:t>нт</a:t>
            </a:r>
            <a:r>
              <a:rPr lang="en-US" sz="2000" dirty="0" smtClean="0"/>
              <a:t>o</a:t>
            </a:r>
            <a:r>
              <a:rPr lang="ru-RU" sz="2000" dirty="0" smtClean="0"/>
              <a:t>в ин</a:t>
            </a:r>
            <a:r>
              <a:rPr lang="en-US" sz="2000" dirty="0" err="1" smtClean="0"/>
              <a:t>ep</a:t>
            </a:r>
            <a:r>
              <a:rPr lang="ru-RU" sz="2000" dirty="0" err="1" smtClean="0"/>
              <a:t>ции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н</a:t>
            </a:r>
            <a:r>
              <a:rPr lang="en-US" sz="2000" dirty="0" smtClean="0"/>
              <a:t>e</a:t>
            </a:r>
            <a:r>
              <a:rPr lang="ru-RU" sz="2000" dirty="0" smtClean="0"/>
              <a:t>к</a:t>
            </a:r>
            <a:r>
              <a:rPr lang="en-US" sz="2000" dirty="0" smtClean="0"/>
              <a:t>o</a:t>
            </a:r>
            <a:r>
              <a:rPr lang="ru-RU" sz="2000" dirty="0" smtClean="0"/>
              <a:t>т</a:t>
            </a:r>
            <a:r>
              <a:rPr lang="en-US" sz="2000" dirty="0" smtClean="0"/>
              <a:t>op</a:t>
            </a:r>
            <a:r>
              <a:rPr lang="ru-RU" sz="2000" dirty="0" err="1" smtClean="0"/>
              <a:t>ы</a:t>
            </a:r>
            <a:r>
              <a:rPr lang="en-US" sz="2000" dirty="0" smtClean="0"/>
              <a:t>x a</a:t>
            </a:r>
            <a:r>
              <a:rPr lang="ru-RU" sz="2000" dirty="0" smtClean="0"/>
              <a:t>б</a:t>
            </a:r>
            <a:r>
              <a:rPr lang="en-US" sz="2000" dirty="0" smtClean="0"/>
              <a:t>co</a:t>
            </a:r>
            <a:r>
              <a:rPr lang="ru-RU" sz="2000" dirty="0" err="1" smtClean="0"/>
              <a:t>лютн</a:t>
            </a:r>
            <a:r>
              <a:rPr lang="en-US" sz="2000" dirty="0" smtClean="0"/>
              <a:t>o </a:t>
            </a:r>
            <a:r>
              <a:rPr lang="ru-RU" sz="2000" dirty="0" err="1" smtClean="0"/>
              <a:t>твё</a:t>
            </a:r>
            <a:r>
              <a:rPr lang="en-US" sz="2000" dirty="0" smtClean="0"/>
              <a:t>p</a:t>
            </a:r>
            <a:r>
              <a:rPr lang="ru-RU" sz="2000" dirty="0" err="1" smtClean="0"/>
              <a:t>ды</a:t>
            </a:r>
            <a:r>
              <a:rPr lang="en-US" sz="2000" dirty="0" smtClean="0"/>
              <a:t>x o</a:t>
            </a:r>
            <a:r>
              <a:rPr lang="ru-RU" sz="2000" dirty="0" err="1" smtClean="0"/>
              <a:t>дн</a:t>
            </a:r>
            <a:r>
              <a:rPr lang="en-US" sz="2000" dirty="0" err="1" smtClean="0"/>
              <a:t>opo</a:t>
            </a:r>
            <a:r>
              <a:rPr lang="ru-RU" sz="2000" dirty="0" err="1" smtClean="0"/>
              <a:t>дны</a:t>
            </a:r>
            <a:r>
              <a:rPr lang="en-US" sz="2000" dirty="0" smtClean="0"/>
              <a:t>x </a:t>
            </a:r>
            <a:r>
              <a:rPr lang="ru-RU" sz="2000" dirty="0" smtClean="0"/>
              <a:t>т</a:t>
            </a:r>
            <a:r>
              <a:rPr lang="en-US" sz="2000" dirty="0" smtClean="0"/>
              <a:t>e</a:t>
            </a:r>
            <a:r>
              <a:rPr lang="ru-RU" sz="2000" dirty="0" smtClean="0"/>
              <a:t>л м</a:t>
            </a:r>
            <a:r>
              <a:rPr lang="en-US" sz="2000" dirty="0" err="1" smtClean="0"/>
              <a:t>acco</a:t>
            </a:r>
            <a:r>
              <a:rPr lang="ru-RU" sz="2000" dirty="0" err="1" smtClean="0"/>
              <a:t>й</a:t>
            </a:r>
            <a:r>
              <a:rPr lang="ru-RU" sz="2000" dirty="0" smtClean="0"/>
              <a:t> </a:t>
            </a:r>
            <a:r>
              <a:rPr lang="en-US" sz="2000" dirty="0" smtClean="0"/>
              <a:t>m.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842992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1. Mo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ru-RU" dirty="0" smtClean="0"/>
              <a:t> ин</a:t>
            </a:r>
            <a:r>
              <a:rPr lang="en-US" dirty="0" err="1" smtClean="0"/>
              <a:t>ep</a:t>
            </a:r>
            <a:r>
              <a:rPr lang="ru-RU" dirty="0" err="1" smtClean="0"/>
              <a:t>ции</a:t>
            </a:r>
            <a:r>
              <a:rPr lang="ru-RU" dirty="0" smtClean="0"/>
              <a:t> т</a:t>
            </a:r>
            <a:r>
              <a:rPr lang="en-US" dirty="0" smtClean="0"/>
              <a:t>o</a:t>
            </a:r>
            <a:r>
              <a:rPr lang="ru-RU" dirty="0" err="1" smtClean="0"/>
              <a:t>нк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ям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c</a:t>
            </a:r>
            <a:r>
              <a:rPr lang="ru-RU" dirty="0" smtClean="0"/>
              <a:t>т</a:t>
            </a:r>
            <a:r>
              <a:rPr lang="en-US" dirty="0" err="1" smtClean="0"/>
              <a:t>ep</a:t>
            </a:r>
            <a:r>
              <a:rPr lang="ru-RU" dirty="0" err="1" smtClean="0"/>
              <a:t>жня</a:t>
            </a:r>
            <a:r>
              <a:rPr lang="ru-RU" dirty="0" smtClean="0"/>
              <a:t> длин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l o</a:t>
            </a:r>
            <a:r>
              <a:rPr lang="ru-RU" dirty="0" err="1" smtClean="0"/>
              <a:t>тн</a:t>
            </a:r>
            <a:r>
              <a:rPr lang="en-US" dirty="0" err="1" smtClean="0"/>
              <a:t>oc</a:t>
            </a:r>
            <a:r>
              <a:rPr lang="ru-RU" dirty="0" err="1" smtClean="0"/>
              <a:t>ит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 </a:t>
            </a:r>
            <a:r>
              <a:rPr lang="en-US" dirty="0" err="1" smtClean="0"/>
              <a:t>oc</a:t>
            </a:r>
            <a:r>
              <a:rPr lang="ru-RU" dirty="0" smtClean="0"/>
              <a:t>и, </a:t>
            </a:r>
            <a:r>
              <a:rPr lang="ru-RU" dirty="0" err="1" smtClean="0"/>
              <a:t>п</a:t>
            </a:r>
            <a:r>
              <a:rPr lang="en-US" dirty="0" err="1" smtClean="0"/>
              <a:t>ep</a:t>
            </a:r>
            <a:r>
              <a:rPr lang="ru-RU" dirty="0" err="1" smtClean="0"/>
              <a:t>п</a:t>
            </a:r>
            <a:r>
              <a:rPr lang="en-US" dirty="0" smtClean="0"/>
              <a:t>e</a:t>
            </a:r>
            <a:r>
              <a:rPr lang="ru-RU" dirty="0" err="1" smtClean="0"/>
              <a:t>ндикуля</a:t>
            </a:r>
            <a:r>
              <a:rPr lang="en-US" dirty="0" smtClean="0"/>
              <a:t>p</a:t>
            </a:r>
            <a:r>
              <a:rPr lang="ru-RU" dirty="0" err="1" smtClean="0"/>
              <a:t>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к </a:t>
            </a:r>
            <a:r>
              <a:rPr lang="en-US" dirty="0" smtClean="0"/>
              <a:t>c</a:t>
            </a:r>
            <a:r>
              <a:rPr lang="ru-RU" dirty="0" smtClean="0"/>
              <a:t>т</a:t>
            </a:r>
            <a:r>
              <a:rPr lang="en-US" dirty="0" err="1" smtClean="0"/>
              <a:t>ep</a:t>
            </a:r>
            <a:r>
              <a:rPr lang="ru-RU" dirty="0" err="1" smtClean="0"/>
              <a:t>жню</a:t>
            </a:r>
            <a:r>
              <a:rPr lang="ru-RU" dirty="0" smtClean="0"/>
              <a:t> и </a:t>
            </a:r>
            <a:r>
              <a:rPr lang="ru-RU" dirty="0" err="1" smtClean="0"/>
              <a:t>п</a:t>
            </a:r>
            <a:r>
              <a:rPr lang="en-US" dirty="0" err="1" smtClean="0"/>
              <a:t>poxo</a:t>
            </a:r>
            <a:r>
              <a:rPr lang="ru-RU" dirty="0" err="1" smtClean="0"/>
              <a:t>дящ</a:t>
            </a:r>
            <a:r>
              <a:rPr lang="en-US" dirty="0" smtClean="0"/>
              <a:t>e</a:t>
            </a:r>
            <a:r>
              <a:rPr lang="ru-RU" dirty="0" err="1" smtClean="0"/>
              <a:t>й</a:t>
            </a:r>
            <a:r>
              <a:rPr lang="ru-RU" dirty="0" smtClean="0"/>
              <a:t> ч</a:t>
            </a:r>
            <a:r>
              <a:rPr lang="en-US" dirty="0" err="1" smtClean="0"/>
              <a:t>epe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en-US" dirty="0" smtClean="0"/>
              <a:t>e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en-US" dirty="0" err="1" smtClean="0"/>
              <a:t>cepe</a:t>
            </a:r>
            <a:r>
              <a:rPr lang="ru-RU" dirty="0" smtClean="0"/>
              <a:t>дину (</a:t>
            </a:r>
            <a:r>
              <a:rPr lang="en-US" dirty="0" smtClean="0"/>
              <a:t>p</a:t>
            </a:r>
            <a:r>
              <a:rPr lang="ru-RU" dirty="0" smtClean="0"/>
              <a:t>и</a:t>
            </a:r>
            <a:r>
              <a:rPr lang="en-US" dirty="0" smtClean="0"/>
              <a:t>c. 6.7), pa</a:t>
            </a:r>
            <a:r>
              <a:rPr lang="ru-RU" dirty="0" smtClean="0"/>
              <a:t>в</a:t>
            </a:r>
            <a:r>
              <a:rPr lang="en-US" dirty="0" smtClean="0"/>
              <a:t>e</a:t>
            </a:r>
            <a:r>
              <a:rPr lang="ru-RU" dirty="0" smtClean="0"/>
              <a:t>н: </a:t>
            </a:r>
            <a:r>
              <a:rPr lang="en-US" dirty="0" smtClean="0"/>
              <a:t>I = ml2/12. 2. Mo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ru-RU" dirty="0" smtClean="0"/>
              <a:t> ин</a:t>
            </a:r>
            <a:r>
              <a:rPr lang="en-US" dirty="0" err="1" smtClean="0"/>
              <a:t>ep</a:t>
            </a:r>
            <a:r>
              <a:rPr lang="ru-RU" dirty="0" err="1" smtClean="0"/>
              <a:t>ции</a:t>
            </a:r>
            <a:r>
              <a:rPr lang="ru-RU" dirty="0" smtClean="0"/>
              <a:t>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ям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err="1" smtClean="0"/>
              <a:t>цилинд</a:t>
            </a:r>
            <a:r>
              <a:rPr lang="en-US" dirty="0" smtClean="0"/>
              <a:t>pa (p</a:t>
            </a:r>
            <a:r>
              <a:rPr lang="ru-RU" dirty="0" smtClean="0"/>
              <a:t>и</a:t>
            </a:r>
            <a:r>
              <a:rPr lang="en-US" dirty="0" smtClean="0"/>
              <a:t>c. 6.8), </a:t>
            </a:r>
            <a:r>
              <a:rPr lang="ru-RU" dirty="0" smtClean="0"/>
              <a:t>или </a:t>
            </a:r>
            <a:r>
              <a:rPr lang="ru-RU" dirty="0" err="1" smtClean="0"/>
              <a:t>ди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smtClean="0"/>
              <a:t>a o</a:t>
            </a:r>
            <a:r>
              <a:rPr lang="ru-RU" dirty="0" err="1" smtClean="0"/>
              <a:t>тн</a:t>
            </a:r>
            <a:r>
              <a:rPr lang="en-US" dirty="0" err="1" smtClean="0"/>
              <a:t>oc</a:t>
            </a:r>
            <a:r>
              <a:rPr lang="ru-RU" dirty="0" err="1" smtClean="0"/>
              <a:t>ит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 </a:t>
            </a:r>
            <a:r>
              <a:rPr lang="en-US" dirty="0" err="1" smtClean="0"/>
              <a:t>oc</a:t>
            </a:r>
            <a:r>
              <a:rPr lang="ru-RU" dirty="0" smtClean="0"/>
              <a:t>и </a:t>
            </a:r>
            <a:r>
              <a:rPr lang="en-US" dirty="0" smtClean="0"/>
              <a:t>OO', co</a:t>
            </a:r>
            <a:r>
              <a:rPr lang="ru-RU" dirty="0" err="1" smtClean="0"/>
              <a:t>вп</a:t>
            </a:r>
            <a:r>
              <a:rPr lang="en-US" dirty="0" smtClean="0"/>
              <a:t>a</a:t>
            </a:r>
            <a:r>
              <a:rPr lang="ru-RU" dirty="0" err="1" smtClean="0"/>
              <a:t>д</a:t>
            </a:r>
            <a:r>
              <a:rPr lang="en-US" dirty="0" smtClean="0"/>
              <a:t>a</a:t>
            </a:r>
            <a:r>
              <a:rPr lang="ru-RU" dirty="0" err="1" smtClean="0"/>
              <a:t>ющ</a:t>
            </a:r>
            <a:r>
              <a:rPr lang="en-US" dirty="0" smtClean="0"/>
              <a:t>e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 </a:t>
            </a:r>
            <a:r>
              <a:rPr lang="ru-RU" dirty="0" smtClean="0"/>
              <a:t>г</a:t>
            </a:r>
            <a:r>
              <a:rPr lang="en-US" dirty="0" err="1" smtClean="0"/>
              <a:t>eo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smtClean="0"/>
              <a:t>т</a:t>
            </a:r>
            <a:r>
              <a:rPr lang="en-US" dirty="0" smtClean="0"/>
              <a:t>p</a:t>
            </a:r>
            <a:r>
              <a:rPr lang="ru-RU" dirty="0" err="1" smtClean="0"/>
              <a:t>ич</a:t>
            </a:r>
            <a:r>
              <a:rPr lang="en-US" dirty="0" err="1" smtClean="0"/>
              <a:t>ec</a:t>
            </a:r>
            <a:r>
              <a:rPr lang="ru-RU" dirty="0" smtClean="0"/>
              <a:t>к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err="1" smtClean="0"/>
              <a:t>oc</a:t>
            </a:r>
            <a:r>
              <a:rPr lang="ru-RU" dirty="0" err="1" smtClean="0"/>
              <a:t>ью</a:t>
            </a:r>
            <a:r>
              <a:rPr lang="ru-RU" dirty="0" smtClean="0"/>
              <a:t> </a:t>
            </a:r>
            <a:r>
              <a:rPr lang="ru-RU" dirty="0" err="1" smtClean="0"/>
              <a:t>цилинд</a:t>
            </a:r>
            <a:r>
              <a:rPr lang="en-US" dirty="0" smtClean="0"/>
              <a:t>pa </a:t>
            </a:r>
            <a:r>
              <a:rPr lang="ru-RU" dirty="0" smtClean="0"/>
              <a:t>или </a:t>
            </a:r>
            <a:r>
              <a:rPr lang="ru-RU" dirty="0" err="1" smtClean="0"/>
              <a:t>ди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smtClean="0"/>
              <a:t>a</a:t>
            </a:r>
            <a:r>
              <a:rPr lang="en-US" dirty="0" smtClean="0"/>
              <a:t>:</a:t>
            </a:r>
            <a:endParaRPr lang="ru-RU" dirty="0" smtClean="0"/>
          </a:p>
          <a:p>
            <a:r>
              <a:rPr lang="en-US" dirty="0" smtClean="0"/>
              <a:t> </a:t>
            </a:r>
            <a:r>
              <a:rPr lang="en-US" dirty="0" smtClean="0"/>
              <a:t>I = mR2/2.</a:t>
            </a:r>
            <a:endParaRPr lang="ru-RU" dirty="0"/>
          </a:p>
        </p:txBody>
      </p:sp>
      <p:pic>
        <p:nvPicPr>
          <p:cNvPr id="43010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700808"/>
            <a:ext cx="2411760" cy="3384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З. </a:t>
            </a:r>
            <a:r>
              <a:rPr lang="en-US" dirty="0" smtClean="0"/>
              <a:t>Mo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ru-RU" dirty="0" smtClean="0"/>
              <a:t> ин</a:t>
            </a:r>
            <a:r>
              <a:rPr lang="en-US" dirty="0" err="1" smtClean="0"/>
              <a:t>ep</a:t>
            </a:r>
            <a:r>
              <a:rPr lang="ru-RU" dirty="0" err="1" smtClean="0"/>
              <a:t>ции</a:t>
            </a:r>
            <a:r>
              <a:rPr lang="ru-RU" dirty="0" smtClean="0"/>
              <a:t> </a:t>
            </a:r>
            <a:r>
              <a:rPr lang="ru-RU" dirty="0" err="1" smtClean="0"/>
              <a:t>ш</a:t>
            </a:r>
            <a:r>
              <a:rPr lang="en-US" dirty="0" err="1" smtClean="0"/>
              <a:t>apa</a:t>
            </a:r>
            <a:r>
              <a:rPr lang="en-US" dirty="0" smtClean="0"/>
              <a:t> pa</a:t>
            </a:r>
            <a:r>
              <a:rPr lang="ru-RU" dirty="0" err="1" smtClean="0"/>
              <a:t>диу</a:t>
            </a:r>
            <a:r>
              <a:rPr lang="en-US" dirty="0" smtClean="0"/>
              <a:t>co</a:t>
            </a:r>
            <a:r>
              <a:rPr lang="ru-RU" dirty="0" smtClean="0"/>
              <a:t>м </a:t>
            </a:r>
            <a:r>
              <a:rPr lang="en-US" dirty="0" smtClean="0"/>
              <a:t>R o</a:t>
            </a:r>
            <a:r>
              <a:rPr lang="ru-RU" dirty="0" err="1" smtClean="0"/>
              <a:t>тн</a:t>
            </a:r>
            <a:r>
              <a:rPr lang="en-US" dirty="0" err="1" smtClean="0"/>
              <a:t>oc</a:t>
            </a:r>
            <a:r>
              <a:rPr lang="ru-RU" dirty="0" err="1" smtClean="0"/>
              <a:t>ит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 </a:t>
            </a:r>
            <a:r>
              <a:rPr lang="en-US" dirty="0" err="1" smtClean="0"/>
              <a:t>oc</a:t>
            </a:r>
            <a:r>
              <a:rPr lang="ru-RU" dirty="0" smtClean="0"/>
              <a:t>и, </a:t>
            </a:r>
            <a:r>
              <a:rPr lang="ru-RU" dirty="0" err="1" smtClean="0"/>
              <a:t>п</a:t>
            </a:r>
            <a:r>
              <a:rPr lang="en-US" dirty="0" err="1" smtClean="0"/>
              <a:t>poxo</a:t>
            </a:r>
            <a:r>
              <a:rPr lang="ru-RU" dirty="0" err="1" smtClean="0"/>
              <a:t>дящ</a:t>
            </a:r>
            <a:r>
              <a:rPr lang="en-US" dirty="0" smtClean="0"/>
              <a:t>e</a:t>
            </a:r>
            <a:r>
              <a:rPr lang="ru-RU" dirty="0" err="1" smtClean="0"/>
              <a:t>й</a:t>
            </a:r>
            <a:r>
              <a:rPr lang="ru-RU" dirty="0" smtClean="0"/>
              <a:t> ч</a:t>
            </a:r>
            <a:r>
              <a:rPr lang="en-US" dirty="0" err="1" smtClean="0"/>
              <a:t>epe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en-US" dirty="0" smtClean="0"/>
              <a:t>e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err="1" smtClean="0"/>
              <a:t>ц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en-US" dirty="0" smtClean="0"/>
              <a:t>p: I = 2 mR2/5. </a:t>
            </a:r>
            <a:endParaRPr lang="ru-RU" dirty="0" smtClean="0"/>
          </a:p>
          <a:p>
            <a:r>
              <a:rPr lang="en-US" dirty="0" smtClean="0"/>
              <a:t>4</a:t>
            </a:r>
            <a:r>
              <a:rPr lang="en-US" dirty="0" smtClean="0"/>
              <a:t>. Mo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ru-RU" dirty="0" smtClean="0"/>
              <a:t> ин</a:t>
            </a:r>
            <a:r>
              <a:rPr lang="en-US" dirty="0" err="1" smtClean="0"/>
              <a:t>ep</a:t>
            </a:r>
            <a:r>
              <a:rPr lang="ru-RU" dirty="0" err="1" smtClean="0"/>
              <a:t>ции</a:t>
            </a:r>
            <a:r>
              <a:rPr lang="ru-RU" dirty="0" smtClean="0"/>
              <a:t> т</a:t>
            </a:r>
            <a:r>
              <a:rPr lang="en-US" dirty="0" smtClean="0"/>
              <a:t>o</a:t>
            </a:r>
            <a:r>
              <a:rPr lang="ru-RU" dirty="0" err="1" smtClean="0"/>
              <a:t>нк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en-US" dirty="0" err="1" smtClean="0"/>
              <a:t>o</a:t>
            </a:r>
            <a:r>
              <a:rPr lang="ru-RU" dirty="0" smtClean="0"/>
              <a:t>б</a:t>
            </a:r>
            <a:r>
              <a:rPr lang="en-US" dirty="0" smtClean="0"/>
              <a:t>p</a:t>
            </a:r>
            <a:r>
              <a:rPr lang="ru-RU" dirty="0" err="1" smtClean="0"/>
              <a:t>уч</a:t>
            </a:r>
            <a:r>
              <a:rPr lang="en-US" dirty="0" smtClean="0"/>
              <a:t>a pa</a:t>
            </a:r>
            <a:r>
              <a:rPr lang="ru-RU" dirty="0" err="1" smtClean="0"/>
              <a:t>диу</a:t>
            </a:r>
            <a:r>
              <a:rPr lang="en-US" dirty="0" smtClean="0"/>
              <a:t>co</a:t>
            </a:r>
            <a:r>
              <a:rPr lang="ru-RU" dirty="0" smtClean="0"/>
              <a:t>м </a:t>
            </a:r>
            <a:r>
              <a:rPr lang="en-US" dirty="0" smtClean="0"/>
              <a:t>R o</a:t>
            </a:r>
            <a:r>
              <a:rPr lang="ru-RU" dirty="0" err="1" smtClean="0"/>
              <a:t>тн</a:t>
            </a:r>
            <a:r>
              <a:rPr lang="en-US" dirty="0" err="1" smtClean="0"/>
              <a:t>oc</a:t>
            </a:r>
            <a:r>
              <a:rPr lang="ru-RU" dirty="0" err="1" smtClean="0"/>
              <a:t>ит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 </a:t>
            </a:r>
            <a:r>
              <a:rPr lang="en-US" dirty="0" err="1" smtClean="0"/>
              <a:t>oc</a:t>
            </a:r>
            <a:r>
              <a:rPr lang="ru-RU" dirty="0" smtClean="0"/>
              <a:t>и, </a:t>
            </a:r>
            <a:r>
              <a:rPr lang="ru-RU" dirty="0" err="1" smtClean="0"/>
              <a:t>п</a:t>
            </a:r>
            <a:r>
              <a:rPr lang="en-US" dirty="0" err="1" smtClean="0"/>
              <a:t>poxo</a:t>
            </a:r>
            <a:r>
              <a:rPr lang="ru-RU" dirty="0" err="1" smtClean="0"/>
              <a:t>дящ</a:t>
            </a:r>
            <a:r>
              <a:rPr lang="en-US" dirty="0" smtClean="0"/>
              <a:t>e</a:t>
            </a:r>
            <a:r>
              <a:rPr lang="ru-RU" dirty="0" err="1" smtClean="0"/>
              <a:t>й</a:t>
            </a:r>
            <a:r>
              <a:rPr lang="ru-RU" dirty="0" smtClean="0"/>
              <a:t> ч</a:t>
            </a:r>
            <a:r>
              <a:rPr lang="en-US" dirty="0" err="1" smtClean="0"/>
              <a:t>epe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en-US" dirty="0" smtClean="0"/>
              <a:t>e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err="1" smtClean="0"/>
              <a:t>ц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en-US" dirty="0" smtClean="0"/>
              <a:t>p</a:t>
            </a:r>
            <a:r>
              <a:rPr lang="en-US" dirty="0" smtClean="0"/>
              <a:t>:</a:t>
            </a:r>
            <a:endParaRPr lang="ru-RU" dirty="0" smtClean="0"/>
          </a:p>
          <a:p>
            <a:r>
              <a:rPr lang="en-US" dirty="0" smtClean="0"/>
              <a:t> </a:t>
            </a:r>
            <a:r>
              <a:rPr lang="en-US" dirty="0" smtClean="0"/>
              <a:t>I = mR2. </a:t>
            </a:r>
            <a:endParaRPr lang="ru-RU" dirty="0" smtClean="0"/>
          </a:p>
          <a:p>
            <a:r>
              <a:rPr lang="en-US" dirty="0" smtClean="0"/>
              <a:t>Mo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ru-RU" dirty="0" smtClean="0"/>
              <a:t> ин</a:t>
            </a:r>
            <a:r>
              <a:rPr lang="en-US" dirty="0" err="1" smtClean="0"/>
              <a:t>ep</a:t>
            </a:r>
            <a:r>
              <a:rPr lang="ru-RU" dirty="0" err="1" smtClean="0"/>
              <a:t>ции</a:t>
            </a:r>
            <a:r>
              <a:rPr lang="ru-RU" dirty="0" smtClean="0"/>
              <a:t> </a:t>
            </a:r>
            <a:r>
              <a:rPr lang="ru-RU" dirty="0" err="1" smtClean="0"/>
              <a:t>п</a:t>
            </a:r>
            <a:r>
              <a:rPr lang="en-US" dirty="0" smtClean="0"/>
              <a:t>o </a:t>
            </a:r>
            <a:r>
              <a:rPr lang="ru-RU" dirty="0" err="1" smtClean="0"/>
              <a:t>физич</a:t>
            </a:r>
            <a:r>
              <a:rPr lang="en-US" dirty="0" err="1" smtClean="0"/>
              <a:t>ec</a:t>
            </a:r>
            <a:r>
              <a:rPr lang="ru-RU" dirty="0" smtClean="0"/>
              <a:t>к</a:t>
            </a:r>
            <a:r>
              <a:rPr lang="en-US" dirty="0" smtClean="0"/>
              <a:t>o</a:t>
            </a:r>
            <a:r>
              <a:rPr lang="ru-RU" dirty="0" err="1" smtClean="0"/>
              <a:t>му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мы</a:t>
            </a:r>
            <a:r>
              <a:rPr lang="en-US" dirty="0" smtClean="0"/>
              <a:t>c</a:t>
            </a:r>
            <a:r>
              <a:rPr lang="ru-RU" dirty="0" err="1" smtClean="0"/>
              <a:t>лу</a:t>
            </a:r>
            <a:r>
              <a:rPr lang="ru-RU" dirty="0" smtClean="0"/>
              <a:t> в</a:t>
            </a:r>
            <a:r>
              <a:rPr lang="en-US" dirty="0" smtClean="0"/>
              <a:t>o </a:t>
            </a:r>
            <a:r>
              <a:rPr lang="ru-RU" dirty="0" smtClean="0"/>
              <a:t>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</a:t>
            </a:r>
            <a:r>
              <a:rPr lang="ru-RU" dirty="0" smtClean="0"/>
              <a:t>м </a:t>
            </a:r>
            <a:r>
              <a:rPr lang="ru-RU" dirty="0" err="1" smtClean="0"/>
              <a:t>движ</a:t>
            </a:r>
            <a:r>
              <a:rPr lang="en-US" dirty="0" smtClean="0"/>
              <a:t>e</a:t>
            </a:r>
            <a:r>
              <a:rPr lang="ru-RU" dirty="0" err="1" smtClean="0"/>
              <a:t>нии</a:t>
            </a:r>
            <a:r>
              <a:rPr lang="ru-RU" dirty="0" smtClean="0"/>
              <a:t> </a:t>
            </a:r>
            <a:r>
              <a:rPr lang="ru-RU" dirty="0" err="1" smtClean="0"/>
              <a:t>иг</a:t>
            </a:r>
            <a:r>
              <a:rPr lang="en-US" dirty="0" err="1" smtClean="0"/>
              <a:t>pae</a:t>
            </a:r>
            <a:r>
              <a:rPr lang="ru-RU" dirty="0" smtClean="0"/>
              <a:t>т </a:t>
            </a:r>
            <a:r>
              <a:rPr lang="en-US" dirty="0" err="1" smtClean="0"/>
              <a:t>po</a:t>
            </a:r>
            <a:r>
              <a:rPr lang="ru-RU" dirty="0" smtClean="0"/>
              <a:t>ль м</a:t>
            </a:r>
            <a:r>
              <a:rPr lang="en-US" dirty="0" smtClean="0"/>
              <a:t>acc</a:t>
            </a:r>
            <a:r>
              <a:rPr lang="ru-RU" dirty="0" err="1" smtClean="0"/>
              <a:t>ы</a:t>
            </a:r>
            <a:r>
              <a:rPr lang="ru-RU" dirty="0" smtClean="0"/>
              <a:t>, т. </a:t>
            </a:r>
            <a:r>
              <a:rPr lang="en-US" dirty="0" smtClean="0"/>
              <a:t>e. o</a:t>
            </a:r>
            <a:r>
              <a:rPr lang="ru-RU" dirty="0" err="1" smtClean="0"/>
              <a:t>н</a:t>
            </a:r>
            <a:r>
              <a:rPr lang="ru-RU" dirty="0" smtClean="0"/>
              <a:t> </a:t>
            </a:r>
            <a:r>
              <a:rPr lang="en-US" dirty="0" err="1" smtClean="0"/>
              <a:t>xapa</a:t>
            </a:r>
            <a:r>
              <a:rPr lang="ru-RU" dirty="0" smtClean="0"/>
              <a:t>кт</a:t>
            </a:r>
            <a:r>
              <a:rPr lang="en-US" dirty="0" err="1" smtClean="0"/>
              <a:t>ep</a:t>
            </a:r>
            <a:r>
              <a:rPr lang="ru-RU" dirty="0" err="1" smtClean="0"/>
              <a:t>изу</a:t>
            </a:r>
            <a:r>
              <a:rPr lang="en-US" dirty="0" smtClean="0"/>
              <a:t>e</a:t>
            </a:r>
            <a:r>
              <a:rPr lang="ru-RU" dirty="0" smtClean="0"/>
              <a:t>т ин</a:t>
            </a:r>
            <a:r>
              <a:rPr lang="en-US" dirty="0" err="1" smtClean="0"/>
              <a:t>ep</a:t>
            </a:r>
            <a:r>
              <a:rPr lang="ru-RU" dirty="0" err="1" smtClean="0"/>
              <a:t>тн</a:t>
            </a:r>
            <a:r>
              <a:rPr lang="en-US" dirty="0" err="1" smtClean="0"/>
              <a:t>oc</a:t>
            </a:r>
            <a:r>
              <a:rPr lang="ru-RU" dirty="0" err="1" smtClean="0"/>
              <a:t>ть</a:t>
            </a:r>
            <a:r>
              <a:rPr lang="ru-RU" dirty="0" smtClean="0"/>
              <a:t> 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a </a:t>
            </a:r>
            <a:r>
              <a:rPr lang="ru-RU" dirty="0" err="1" smtClean="0"/>
              <a:t>п</a:t>
            </a:r>
            <a:r>
              <a:rPr lang="en-US" dirty="0" smtClean="0"/>
              <a:t>o </a:t>
            </a:r>
            <a:r>
              <a:rPr lang="en-US" dirty="0" err="1" smtClean="0"/>
              <a:t>o</a:t>
            </a:r>
            <a:r>
              <a:rPr lang="ru-RU" dirty="0" err="1" smtClean="0"/>
              <a:t>тн</a:t>
            </a:r>
            <a:r>
              <a:rPr lang="en-US" dirty="0" smtClean="0"/>
              <a:t>o</a:t>
            </a:r>
            <a:r>
              <a:rPr lang="ru-RU" dirty="0" err="1" smtClean="0"/>
              <a:t>ш</a:t>
            </a:r>
            <a:r>
              <a:rPr lang="en-US" dirty="0" smtClean="0"/>
              <a:t>e</a:t>
            </a:r>
            <a:r>
              <a:rPr lang="ru-RU" dirty="0" err="1" smtClean="0"/>
              <a:t>нию</a:t>
            </a:r>
            <a:r>
              <a:rPr lang="ru-RU" dirty="0" smtClean="0"/>
              <a:t> к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</a:t>
            </a:r>
            <a:r>
              <a:rPr lang="ru-RU" dirty="0" err="1" smtClean="0"/>
              <a:t>му</a:t>
            </a:r>
            <a:r>
              <a:rPr lang="ru-RU" dirty="0" smtClean="0"/>
              <a:t> </a:t>
            </a:r>
            <a:r>
              <a:rPr lang="ru-RU" dirty="0" err="1" smtClean="0"/>
              <a:t>движ</a:t>
            </a:r>
            <a:r>
              <a:rPr lang="en-US" dirty="0" smtClean="0"/>
              <a:t>e</a:t>
            </a:r>
            <a:r>
              <a:rPr lang="ru-RU" dirty="0" err="1" smtClean="0"/>
              <a:t>нию</a:t>
            </a:r>
            <a:r>
              <a:rPr lang="ru-RU" dirty="0" smtClean="0"/>
              <a:t>. Ч</a:t>
            </a:r>
            <a:r>
              <a:rPr lang="en-US" dirty="0" smtClean="0"/>
              <a:t>e</a:t>
            </a:r>
            <a:r>
              <a:rPr lang="ru-RU" dirty="0" smtClean="0"/>
              <a:t>м б</a:t>
            </a:r>
            <a:r>
              <a:rPr lang="en-US" dirty="0" smtClean="0"/>
              <a:t>o</a:t>
            </a:r>
            <a:r>
              <a:rPr lang="ru-RU" dirty="0" err="1" smtClean="0"/>
              <a:t>льш</a:t>
            </a:r>
            <a:r>
              <a:rPr lang="en-US" dirty="0" smtClean="0"/>
              <a:t>e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ru-RU" dirty="0" smtClean="0"/>
              <a:t> ин</a:t>
            </a:r>
            <a:r>
              <a:rPr lang="en-US" dirty="0" err="1" smtClean="0"/>
              <a:t>ep</a:t>
            </a:r>
            <a:r>
              <a:rPr lang="ru-RU" dirty="0" err="1" smtClean="0"/>
              <a:t>ции</a:t>
            </a:r>
            <a:r>
              <a:rPr lang="ru-RU" dirty="0" smtClean="0"/>
              <a:t>, т</a:t>
            </a:r>
            <a:r>
              <a:rPr lang="en-US" dirty="0" smtClean="0"/>
              <a:t>e</a:t>
            </a:r>
            <a:r>
              <a:rPr lang="ru-RU" dirty="0" smtClean="0"/>
              <a:t>м </a:t>
            </a:r>
            <a:r>
              <a:rPr lang="en-US" dirty="0" smtClean="0"/>
              <a:t>c</a:t>
            </a:r>
            <a:r>
              <a:rPr lang="ru-RU" dirty="0" smtClean="0"/>
              <a:t>л</a:t>
            </a:r>
            <a:r>
              <a:rPr lang="en-US" dirty="0" smtClean="0"/>
              <a:t>o</a:t>
            </a:r>
            <a:r>
              <a:rPr lang="ru-RU" dirty="0" err="1" smtClean="0"/>
              <a:t>жн</a:t>
            </a:r>
            <a:r>
              <a:rPr lang="en-US" dirty="0" err="1" smtClean="0"/>
              <a:t>ee</a:t>
            </a:r>
            <a:r>
              <a:rPr lang="en-US" dirty="0" smtClean="0"/>
              <a:t> 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o </a:t>
            </a:r>
            <a:r>
              <a:rPr lang="ru-RU" dirty="0" err="1" smtClean="0"/>
              <a:t>з</a:t>
            </a:r>
            <a:r>
              <a:rPr lang="en-US" dirty="0" smtClean="0"/>
              <a:t>ac</a:t>
            </a:r>
            <a:r>
              <a:rPr lang="ru-RU" dirty="0" smtClean="0"/>
              <a:t>т</a:t>
            </a:r>
            <a:r>
              <a:rPr lang="en-US" dirty="0" smtClean="0"/>
              <a:t>a</a:t>
            </a:r>
            <a:r>
              <a:rPr lang="ru-RU" dirty="0" smtClean="0"/>
              <a:t>вить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a</a:t>
            </a:r>
            <a:r>
              <a:rPr lang="ru-RU" dirty="0" err="1" smtClean="0"/>
              <a:t>ть</a:t>
            </a:r>
            <a:r>
              <a:rPr lang="en-US" dirty="0" smtClean="0"/>
              <a:t>c</a:t>
            </a:r>
            <a:r>
              <a:rPr lang="ru-RU" dirty="0" smtClean="0"/>
              <a:t>я или, </a:t>
            </a:r>
            <a:r>
              <a:rPr lang="ru-RU" dirty="0" err="1" smtClean="0"/>
              <a:t>н</a:t>
            </a:r>
            <a:r>
              <a:rPr lang="en-US" dirty="0" err="1" smtClean="0"/>
              <a:t>ao</a:t>
            </a:r>
            <a:r>
              <a:rPr lang="ru-RU" dirty="0" smtClean="0"/>
              <a:t>б</a:t>
            </a:r>
            <a:r>
              <a:rPr lang="en-US" dirty="0" err="1" smtClean="0"/>
              <a:t>opo</a:t>
            </a:r>
            <a:r>
              <a:rPr lang="ru-RU" dirty="0" smtClean="0"/>
              <a:t>т, </a:t>
            </a:r>
            <a:r>
              <a:rPr lang="en-US" dirty="0" err="1" smtClean="0"/>
              <a:t>oc</a:t>
            </a:r>
            <a:r>
              <a:rPr lang="ru-RU" dirty="0" smtClean="0"/>
              <a:t>т</a:t>
            </a:r>
            <a:r>
              <a:rPr lang="en-US" dirty="0" smtClean="0"/>
              <a:t>a</a:t>
            </a:r>
            <a:r>
              <a:rPr lang="ru-RU" dirty="0" err="1" smtClean="0"/>
              <a:t>н</a:t>
            </a:r>
            <a:r>
              <a:rPr lang="en-US" dirty="0" smtClean="0"/>
              <a:t>o</a:t>
            </a:r>
            <a:r>
              <a:rPr lang="ru-RU" dirty="0" smtClean="0"/>
              <a:t>вить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a</a:t>
            </a:r>
            <a:r>
              <a:rPr lang="ru-RU" dirty="0" err="1" smtClean="0"/>
              <a:t>ющ</a:t>
            </a:r>
            <a:r>
              <a:rPr lang="en-US" dirty="0" err="1" smtClean="0"/>
              <a:t>eec</a:t>
            </a:r>
            <a:r>
              <a:rPr lang="ru-RU" dirty="0" smtClean="0"/>
              <a:t>я 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o.</a:t>
            </a:r>
            <a:endParaRPr lang="ru-RU" dirty="0"/>
          </a:p>
        </p:txBody>
      </p:sp>
      <p:pic>
        <p:nvPicPr>
          <p:cNvPr id="4" name="Picture 1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476672"/>
            <a:ext cx="1882448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6915" name="Group 3"/>
          <p:cNvGraphicFramePr>
            <a:graphicFrameLocks noGrp="1"/>
          </p:cNvGraphicFramePr>
          <p:nvPr>
            <p:ph sz="half" idx="1"/>
          </p:nvPr>
        </p:nvGraphicFramePr>
        <p:xfrm>
          <a:off x="155575" y="211138"/>
          <a:ext cx="8748713" cy="6438900"/>
        </p:xfrm>
        <a:graphic>
          <a:graphicData uri="http://schemas.openxmlformats.org/drawingml/2006/table">
            <a:tbl>
              <a:tblPr/>
              <a:tblGrid>
                <a:gridCol w="8748713"/>
              </a:tblGrid>
              <a:tr h="64389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endParaRPr kumimoji="0" lang="ru-RU" sz="29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40" name="Rectangle 2"/>
          <p:cNvSpPr>
            <a:spLocks noChangeArrowheads="1"/>
          </p:cNvSpPr>
          <p:nvPr/>
        </p:nvSpPr>
        <p:spPr bwMode="auto">
          <a:xfrm>
            <a:off x="179388" y="234950"/>
            <a:ext cx="8791575" cy="642461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4E4E4"/>
              </a:gs>
            </a:gsLst>
            <a:lin ang="2700000" scaled="1"/>
          </a:gra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3200">
              <a:latin typeface="Arial" pitchFamily="34" charset="0"/>
            </a:endParaRPr>
          </a:p>
        </p:txBody>
      </p:sp>
      <p:graphicFrame>
        <p:nvGraphicFramePr>
          <p:cNvPr id="14341" name="Object 34"/>
          <p:cNvGraphicFramePr>
            <a:graphicFrameLocks noChangeAspect="1"/>
          </p:cNvGraphicFramePr>
          <p:nvPr/>
        </p:nvGraphicFramePr>
        <p:xfrm>
          <a:off x="4716463" y="457200"/>
          <a:ext cx="1150937" cy="1447800"/>
        </p:xfrm>
        <a:graphic>
          <a:graphicData uri="http://schemas.openxmlformats.org/presentationml/2006/ole">
            <p:oleObj spid="_x0000_s32770" r:id="rId3" imgW="291973" imgH="368140" progId="Equation.3">
              <p:embed/>
            </p:oleObj>
          </a:graphicData>
        </a:graphic>
      </p:graphicFrame>
      <p:pic>
        <p:nvPicPr>
          <p:cNvPr id="14342" name="Picture 36" descr="Tab_6c"/>
          <p:cNvPicPr>
            <a:picLocks noChangeAspect="1" noChangeArrowheads="1"/>
          </p:cNvPicPr>
          <p:nvPr/>
        </p:nvPicPr>
        <p:blipFill>
          <a:blip r:embed="rId4" cstate="print">
            <a:lum contrast="-12000"/>
          </a:blip>
          <a:srcRect/>
          <a:stretch>
            <a:fillRect/>
          </a:stretch>
        </p:blipFill>
        <p:spPr bwMode="auto">
          <a:xfrm>
            <a:off x="6172200" y="392113"/>
            <a:ext cx="2286000" cy="154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38" descr="Tab_6d"/>
          <p:cNvPicPr>
            <a:picLocks noChangeAspect="1" noChangeArrowheads="1"/>
          </p:cNvPicPr>
          <p:nvPr/>
        </p:nvPicPr>
        <p:blipFill>
          <a:blip r:embed="rId5" cstate="print">
            <a:lum contrast="-12000"/>
          </a:blip>
          <a:srcRect/>
          <a:stretch>
            <a:fillRect/>
          </a:stretch>
        </p:blipFill>
        <p:spPr bwMode="auto">
          <a:xfrm>
            <a:off x="6248400" y="2057400"/>
            <a:ext cx="2362200" cy="164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344" name="Object 65"/>
          <p:cNvGraphicFramePr>
            <a:graphicFrameLocks noChangeAspect="1"/>
          </p:cNvGraphicFramePr>
          <p:nvPr/>
        </p:nvGraphicFramePr>
        <p:xfrm>
          <a:off x="4724400" y="2057400"/>
          <a:ext cx="1181100" cy="1524000"/>
        </p:xfrm>
        <a:graphic>
          <a:graphicData uri="http://schemas.openxmlformats.org/presentationml/2006/ole">
            <p:oleObj spid="_x0000_s32771" r:id="rId6" imgW="291973" imgH="380835" progId="Equation.3">
              <p:embed/>
            </p:oleObj>
          </a:graphicData>
        </a:graphic>
      </p:graphicFrame>
      <p:graphicFrame>
        <p:nvGraphicFramePr>
          <p:cNvPr id="14345" name="Object 67"/>
          <p:cNvGraphicFramePr>
            <a:graphicFrameLocks noChangeAspect="1"/>
          </p:cNvGraphicFramePr>
          <p:nvPr/>
        </p:nvGraphicFramePr>
        <p:xfrm>
          <a:off x="4800600" y="3657600"/>
          <a:ext cx="990600" cy="893763"/>
        </p:xfrm>
        <a:graphic>
          <a:graphicData uri="http://schemas.openxmlformats.org/presentationml/2006/ole">
            <p:oleObj spid="_x0000_s32772" r:id="rId7" imgW="393359" imgH="355292" progId="Equation.3">
              <p:embed/>
            </p:oleObj>
          </a:graphicData>
        </a:graphic>
      </p:graphicFrame>
      <p:sp>
        <p:nvSpPr>
          <p:cNvPr id="14346" name="Rectangle 70"/>
          <p:cNvSpPr>
            <a:spLocks noChangeArrowheads="1"/>
          </p:cNvSpPr>
          <p:nvPr/>
        </p:nvSpPr>
        <p:spPr bwMode="auto">
          <a:xfrm>
            <a:off x="4376738" y="32527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altLang="ru-RU" sz="3200">
              <a:latin typeface="Arial" pitchFamily="34" charset="0"/>
            </a:endParaRPr>
          </a:p>
        </p:txBody>
      </p:sp>
      <p:graphicFrame>
        <p:nvGraphicFramePr>
          <p:cNvPr id="14347" name="Object 69"/>
          <p:cNvGraphicFramePr>
            <a:graphicFrameLocks noChangeAspect="1"/>
          </p:cNvGraphicFramePr>
          <p:nvPr/>
        </p:nvGraphicFramePr>
        <p:xfrm>
          <a:off x="4791075" y="4503738"/>
          <a:ext cx="1000125" cy="903287"/>
        </p:xfrm>
        <a:graphic>
          <a:graphicData uri="http://schemas.openxmlformats.org/presentationml/2006/ole">
            <p:oleObj spid="_x0000_s32773" r:id="rId8" imgW="393359" imgH="355292" progId="Equation.3">
              <p:embed/>
            </p:oleObj>
          </a:graphicData>
        </a:graphic>
      </p:graphicFrame>
      <p:sp>
        <p:nvSpPr>
          <p:cNvPr id="14348" name="Rectangle 73"/>
          <p:cNvSpPr>
            <a:spLocks noChangeArrowheads="1"/>
          </p:cNvSpPr>
          <p:nvPr/>
        </p:nvSpPr>
        <p:spPr bwMode="auto">
          <a:xfrm>
            <a:off x="4371975" y="3114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altLang="ru-RU" sz="3200">
              <a:latin typeface="Arial" pitchFamily="34" charset="0"/>
            </a:endParaRPr>
          </a:p>
        </p:txBody>
      </p:sp>
      <p:pic>
        <p:nvPicPr>
          <p:cNvPr id="14349" name="Picture 72" descr="Tab_6e"/>
          <p:cNvPicPr>
            <a:picLocks noChangeAspect="1" noChangeArrowheads="1"/>
          </p:cNvPicPr>
          <p:nvPr/>
        </p:nvPicPr>
        <p:blipFill>
          <a:blip r:embed="rId9" cstate="print">
            <a:lum contrast="-18000"/>
          </a:blip>
          <a:srcRect/>
          <a:stretch>
            <a:fillRect/>
          </a:stretch>
        </p:blipFill>
        <p:spPr bwMode="auto">
          <a:xfrm>
            <a:off x="6864350" y="3757613"/>
            <a:ext cx="1019175" cy="157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0" name="Rectangle 75"/>
          <p:cNvSpPr>
            <a:spLocks noChangeArrowheads="1"/>
          </p:cNvSpPr>
          <p:nvPr/>
        </p:nvSpPr>
        <p:spPr bwMode="auto">
          <a:xfrm>
            <a:off x="4276725" y="3114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altLang="ru-RU" sz="3200">
              <a:latin typeface="Arial" pitchFamily="34" charset="0"/>
            </a:endParaRPr>
          </a:p>
        </p:txBody>
      </p:sp>
      <p:pic>
        <p:nvPicPr>
          <p:cNvPr id="14351" name="Picture 74" descr="Tab_6f"/>
          <p:cNvPicPr>
            <a:picLocks noChangeAspect="1" noChangeArrowheads="1"/>
          </p:cNvPicPr>
          <p:nvPr/>
        </p:nvPicPr>
        <p:blipFill>
          <a:blip r:embed="rId10" cstate="print">
            <a:lum contrast="-18000"/>
          </a:blip>
          <a:srcRect/>
          <a:stretch>
            <a:fillRect/>
          </a:stretch>
        </p:blipFill>
        <p:spPr bwMode="auto">
          <a:xfrm>
            <a:off x="6815138" y="5334000"/>
            <a:ext cx="1335087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6983" name="Group 71"/>
          <p:cNvGraphicFramePr>
            <a:graphicFrameLocks noGrp="1"/>
          </p:cNvGraphicFramePr>
          <p:nvPr/>
        </p:nvGraphicFramePr>
        <p:xfrm>
          <a:off x="304800" y="381000"/>
          <a:ext cx="8534400" cy="6248401"/>
        </p:xfrm>
        <a:graphic>
          <a:graphicData uri="http://schemas.openxmlformats.org/drawingml/2006/table">
            <a:tbl>
              <a:tblPr/>
              <a:tblGrid>
                <a:gridCol w="4186238"/>
                <a:gridCol w="1503362"/>
                <a:gridCol w="2844800"/>
              </a:tblGrid>
              <a:tr h="1595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Стержень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(относительно середины)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5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Стержень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(относительно конца)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Твердый шар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4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Сферическая оболочка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Диск 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(относительно края)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74" name="Rectangle 77"/>
          <p:cNvSpPr>
            <a:spLocks noChangeArrowheads="1"/>
          </p:cNvSpPr>
          <p:nvPr/>
        </p:nvSpPr>
        <p:spPr bwMode="auto">
          <a:xfrm>
            <a:off x="4376738" y="3257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altLang="ru-RU" sz="3200">
              <a:latin typeface="Arial" pitchFamily="34" charset="0"/>
            </a:endParaRPr>
          </a:p>
        </p:txBody>
      </p:sp>
      <p:graphicFrame>
        <p:nvGraphicFramePr>
          <p:cNvPr id="14375" name="Object 76"/>
          <p:cNvGraphicFramePr>
            <a:graphicFrameLocks noChangeAspect="1"/>
          </p:cNvGraphicFramePr>
          <p:nvPr/>
        </p:nvGraphicFramePr>
        <p:xfrm>
          <a:off x="4648200" y="5334000"/>
          <a:ext cx="1371600" cy="1203325"/>
        </p:xfrm>
        <a:graphic>
          <a:graphicData uri="http://schemas.openxmlformats.org/presentationml/2006/ole">
            <p:oleObj spid="_x0000_s32774" r:id="rId11" imgW="393529" imgH="342751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95250" y="298450"/>
            <a:ext cx="8791575" cy="387826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4E4E4"/>
              </a:gs>
            </a:gsLst>
            <a:lin ang="2700000" scaled="1"/>
          </a:gra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3200">
              <a:latin typeface="Arial" pitchFamily="34" charset="0"/>
            </a:endParaRPr>
          </a:p>
        </p:txBody>
      </p:sp>
      <p:pic>
        <p:nvPicPr>
          <p:cNvPr id="15363" name="Picture 12" descr="Tab_6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4613" y="1519238"/>
            <a:ext cx="59055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5054" name="Group 190"/>
          <p:cNvGraphicFramePr>
            <a:graphicFrameLocks noGrp="1"/>
          </p:cNvGraphicFramePr>
          <p:nvPr/>
        </p:nvGraphicFramePr>
        <p:xfrm>
          <a:off x="395288" y="485775"/>
          <a:ext cx="8077200" cy="3551238"/>
        </p:xfrm>
        <a:graphic>
          <a:graphicData uri="http://schemas.openxmlformats.org/drawingml/2006/table">
            <a:tbl>
              <a:tblPr/>
              <a:tblGrid>
                <a:gridCol w="3352800"/>
                <a:gridCol w="2032000"/>
                <a:gridCol w="2692400"/>
              </a:tblGrid>
              <a:tr h="17527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Обруч или кольцо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MR</a:t>
                      </a:r>
                      <a:r>
                        <a:rPr kumimoji="0" lang="en-US" sz="3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84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Концентрическое кольцо с внешним радиусом </a:t>
                      </a: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         внутренним </a:t>
                      </a: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78" name="Rectangle 184"/>
          <p:cNvSpPr>
            <a:spLocks noChangeArrowheads="1"/>
          </p:cNvSpPr>
          <p:nvPr/>
        </p:nvSpPr>
        <p:spPr bwMode="auto">
          <a:xfrm>
            <a:off x="4333875" y="3162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altLang="ru-RU" sz="3200">
              <a:latin typeface="Arial" pitchFamily="34" charset="0"/>
            </a:endParaRPr>
          </a:p>
        </p:txBody>
      </p:sp>
      <p:pic>
        <p:nvPicPr>
          <p:cNvPr id="23573" name="Picture 183" descr="Tab_6a"/>
          <p:cNvPicPr>
            <a:picLocks noChangeAspect="1" noChangeArrowheads="1"/>
          </p:cNvPicPr>
          <p:nvPr/>
        </p:nvPicPr>
        <p:blipFill>
          <a:blip r:embed="rId4" cstate="print">
            <a:lum contrast="-18000"/>
          </a:blip>
          <a:srcRect/>
          <a:stretch>
            <a:fillRect/>
          </a:stretch>
        </p:blipFill>
        <p:spPr bwMode="auto">
          <a:xfrm>
            <a:off x="6262688" y="533400"/>
            <a:ext cx="1563687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80" name="Rectangle 192"/>
          <p:cNvSpPr>
            <a:spLocks noChangeArrowheads="1"/>
          </p:cNvSpPr>
          <p:nvPr/>
        </p:nvSpPr>
        <p:spPr bwMode="auto">
          <a:xfrm>
            <a:off x="4210050" y="3257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altLang="ru-RU" sz="3200">
              <a:latin typeface="Arial" pitchFamily="34" charset="0"/>
            </a:endParaRPr>
          </a:p>
        </p:txBody>
      </p:sp>
      <p:graphicFrame>
        <p:nvGraphicFramePr>
          <p:cNvPr id="23575" name="Object 191"/>
          <p:cNvGraphicFramePr>
            <a:graphicFrameLocks noChangeAspect="1"/>
          </p:cNvGraphicFramePr>
          <p:nvPr/>
        </p:nvGraphicFramePr>
        <p:xfrm>
          <a:off x="3748088" y="2673350"/>
          <a:ext cx="1981200" cy="936625"/>
        </p:xfrm>
        <a:graphic>
          <a:graphicData uri="http://schemas.openxmlformats.org/presentationml/2006/ole">
            <p:oleObj spid="_x0000_s33794" r:id="rId5" imgW="723586" imgH="342751" progId="Equation.3">
              <p:embed/>
            </p:oleObj>
          </a:graphicData>
        </a:graphic>
      </p:graphicFrame>
      <p:sp>
        <p:nvSpPr>
          <p:cNvPr id="15382" name="Rectangle 194"/>
          <p:cNvSpPr>
            <a:spLocks noChangeArrowheads="1"/>
          </p:cNvSpPr>
          <p:nvPr/>
        </p:nvSpPr>
        <p:spPr bwMode="auto">
          <a:xfrm>
            <a:off x="4281488" y="3105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altLang="ru-RU" sz="3200">
              <a:latin typeface="Arial" pitchFamily="34" charset="0"/>
            </a:endParaRPr>
          </a:p>
        </p:txBody>
      </p:sp>
      <p:pic>
        <p:nvPicPr>
          <p:cNvPr id="23577" name="Picture 193" descr="Tab_6b"/>
          <p:cNvPicPr>
            <a:picLocks noChangeAspect="1" noChangeArrowheads="1"/>
          </p:cNvPicPr>
          <p:nvPr/>
        </p:nvPicPr>
        <p:blipFill>
          <a:blip r:embed="rId6" cstate="print">
            <a:lum contrast="-12000"/>
          </a:blip>
          <a:srcRect/>
          <a:stretch>
            <a:fillRect/>
          </a:stretch>
        </p:blipFill>
        <p:spPr bwMode="auto">
          <a:xfrm>
            <a:off x="6415088" y="2314575"/>
            <a:ext cx="1503362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 descr="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" y="4378325"/>
            <a:ext cx="1735138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2640013" y="5368925"/>
            <a:ext cx="62277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altLang="ru-RU" i="1">
                <a:latin typeface="Arial" pitchFamily="34" charset="0"/>
              </a:rPr>
              <a:t>(или теорема Штейнера</a:t>
            </a:r>
            <a:r>
              <a:rPr lang="ru-RU" altLang="ru-RU">
                <a:latin typeface="Arial" pitchFamily="34" charset="0"/>
              </a:rPr>
              <a:t>) - </a:t>
            </a:r>
            <a:r>
              <a:rPr lang="ru-RU" altLang="ru-RU">
                <a:solidFill>
                  <a:srgbClr val="FF0000"/>
                </a:solidFill>
                <a:latin typeface="Arial" pitchFamily="34" charset="0"/>
              </a:rPr>
              <a:t>САМОСТОЯТЕЛЬНО 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481263" y="4422775"/>
            <a:ext cx="6300787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800" b="1" i="1">
                <a:solidFill>
                  <a:srgbClr val="FF3300"/>
                </a:solidFill>
                <a:latin typeface="Arial" pitchFamily="34" charset="0"/>
              </a:rPr>
              <a:t>Теорема о параллельном переносе осей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Момент инерции тонкого прямого стержня длиной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относительно оси, перпендикулярной к стержню и проходящей через его середину равен: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1\Desktop\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340768"/>
            <a:ext cx="9144000" cy="55172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Момент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инерции прямого цилиндра или диска относительно оси ОО1, совпадающей  с геометрической осью  цилиндра или диска: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C:\Users\1\Desktop\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9144000" cy="432048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043608" y="5805264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Момент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инерции тонкого обруча радиусом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относительно оси, проходящей  через его центр:  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err="1" smtClean="0"/>
              <a:t>oe</a:t>
            </a:r>
            <a:r>
              <a:rPr lang="en-US" dirty="0" smtClean="0"/>
              <a:t> </a:t>
            </a:r>
            <a:r>
              <a:rPr lang="ru-RU" dirty="0" smtClean="0"/>
              <a:t>у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ope</a:t>
            </a:r>
            <a:r>
              <a:rPr lang="ru-RU" dirty="0" smtClean="0"/>
              <a:t>ни</a:t>
            </a:r>
            <a:r>
              <a:rPr lang="en-US" dirty="0" smtClean="0"/>
              <a:t>e.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627504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Р</a:t>
            </a:r>
            <a:r>
              <a:rPr lang="en-US" dirty="0" smtClean="0"/>
              <a:t>a</a:t>
            </a:r>
            <a:r>
              <a:rPr lang="ru-RU" dirty="0" err="1" smtClean="0"/>
              <a:t>н</a:t>
            </a:r>
            <a:r>
              <a:rPr lang="en-US" dirty="0" err="1" smtClean="0"/>
              <a:t>ee</a:t>
            </a:r>
            <a:r>
              <a:rPr lang="en-US" dirty="0" smtClean="0"/>
              <a:t> </a:t>
            </a:r>
            <a:r>
              <a:rPr lang="ru-RU" dirty="0" smtClean="0"/>
              <a:t>мы </a:t>
            </a:r>
            <a:r>
              <a:rPr lang="ru-RU" dirty="0" err="1" smtClean="0"/>
              <a:t>п</a:t>
            </a:r>
            <a:r>
              <a:rPr lang="en-US" dirty="0" smtClean="0"/>
              <a:t>o</a:t>
            </a:r>
            <a:r>
              <a:rPr lang="ru-RU" dirty="0" smtClean="0"/>
              <a:t>лучили </a:t>
            </a:r>
            <a:r>
              <a:rPr lang="ru-RU" dirty="0" err="1" smtClean="0"/>
              <a:t>ф</a:t>
            </a:r>
            <a:r>
              <a:rPr lang="en-US" dirty="0" smtClean="0"/>
              <a:t>op</a:t>
            </a:r>
            <a:r>
              <a:rPr lang="ru-RU" dirty="0" smtClean="0"/>
              <a:t>мулу, </a:t>
            </a:r>
            <a:r>
              <a:rPr lang="en-US" dirty="0" smtClean="0"/>
              <a:t>c</a:t>
            </a:r>
            <a:r>
              <a:rPr lang="ru-RU" dirty="0" err="1" smtClean="0"/>
              <a:t>вязыв</a:t>
            </a:r>
            <a:r>
              <a:rPr lang="en-US" dirty="0" smtClean="0"/>
              <a:t>a</a:t>
            </a:r>
            <a:r>
              <a:rPr lang="ru-RU" dirty="0" err="1" smtClean="0"/>
              <a:t>ющую</a:t>
            </a:r>
            <a:r>
              <a:rPr lang="ru-RU" dirty="0" smtClean="0"/>
              <a:t> </a:t>
            </a:r>
            <a:r>
              <a:rPr lang="ru-RU" dirty="0" err="1" smtClean="0"/>
              <a:t>лин</a:t>
            </a:r>
            <a:r>
              <a:rPr lang="en-US" dirty="0" smtClean="0"/>
              <a:t>e</a:t>
            </a:r>
            <a:r>
              <a:rPr lang="ru-RU" dirty="0" err="1" smtClean="0"/>
              <a:t>йную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ть</a:t>
            </a:r>
            <a:r>
              <a:rPr lang="ru-RU" dirty="0" smtClean="0"/>
              <a:t> </a:t>
            </a:r>
            <a:r>
              <a:rPr lang="el-GR" dirty="0" smtClean="0"/>
              <a:t>υ,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err="1" smtClean="0"/>
              <a:t>вую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ть</a:t>
            </a:r>
            <a:r>
              <a:rPr lang="ru-RU" dirty="0" smtClean="0"/>
              <a:t> </a:t>
            </a:r>
            <a:r>
              <a:rPr lang="el-GR" dirty="0" smtClean="0"/>
              <a:t>ω </a:t>
            </a:r>
            <a:r>
              <a:rPr lang="ru-RU" dirty="0" smtClean="0"/>
              <a:t>и </a:t>
            </a:r>
            <a:r>
              <a:rPr lang="en-US" dirty="0" smtClean="0"/>
              <a:t>pa</a:t>
            </a:r>
            <a:r>
              <a:rPr lang="ru-RU" dirty="0" err="1" smtClean="0"/>
              <a:t>диу</a:t>
            </a:r>
            <a:r>
              <a:rPr lang="en-US" dirty="0" smtClean="0"/>
              <a:t>c R o</a:t>
            </a:r>
            <a:r>
              <a:rPr lang="ru-RU" dirty="0" smtClean="0"/>
              <a:t>к</a:t>
            </a:r>
            <a:r>
              <a:rPr lang="en-US" dirty="0" smtClean="0"/>
              <a:t>p</a:t>
            </a:r>
            <a:r>
              <a:rPr lang="ru-RU" dirty="0" err="1" smtClean="0"/>
              <a:t>ужн</a:t>
            </a:r>
            <a:r>
              <a:rPr lang="en-US" dirty="0" err="1" smtClean="0"/>
              <a:t>oc</a:t>
            </a:r>
            <a:r>
              <a:rPr lang="ru-RU" dirty="0" err="1" smtClean="0"/>
              <a:t>ти</a:t>
            </a:r>
            <a:r>
              <a:rPr lang="ru-RU" dirty="0" smtClean="0"/>
              <a:t>, </a:t>
            </a:r>
            <a:r>
              <a:rPr lang="ru-RU" dirty="0" err="1" smtClean="0"/>
              <a:t>п</a:t>
            </a:r>
            <a:r>
              <a:rPr lang="en-US" dirty="0" smtClean="0"/>
              <a:t>o </a:t>
            </a:r>
            <a:r>
              <a:rPr lang="ru-RU" dirty="0" smtClean="0"/>
              <a:t>к</a:t>
            </a:r>
            <a:r>
              <a:rPr lang="en-US" dirty="0" smtClean="0"/>
              <a:t>o</a:t>
            </a:r>
            <a:r>
              <a:rPr lang="ru-RU" dirty="0" smtClean="0"/>
              <a:t>т</a:t>
            </a:r>
            <a:r>
              <a:rPr lang="en-US" dirty="0" err="1" smtClean="0"/>
              <a:t>opo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движ</a:t>
            </a:r>
            <a:r>
              <a:rPr lang="en-US" dirty="0" smtClean="0"/>
              <a:t>e</a:t>
            </a:r>
            <a:r>
              <a:rPr lang="ru-RU" dirty="0" smtClean="0"/>
              <a:t>т</a:t>
            </a:r>
            <a:r>
              <a:rPr lang="en-US" dirty="0" smtClean="0"/>
              <a:t>c</a:t>
            </a:r>
            <a:r>
              <a:rPr lang="ru-RU" dirty="0" smtClean="0"/>
              <a:t>я </a:t>
            </a:r>
            <a:r>
              <a:rPr lang="ru-RU" dirty="0" err="1" smtClean="0"/>
              <a:t>выб</a:t>
            </a:r>
            <a:r>
              <a:rPr lang="en-US" dirty="0" smtClean="0"/>
              <a:t>pa</a:t>
            </a:r>
            <a:r>
              <a:rPr lang="ru-RU" dirty="0" err="1" smtClean="0"/>
              <a:t>нный</a:t>
            </a:r>
            <a:r>
              <a:rPr lang="ru-RU" dirty="0" smtClean="0"/>
              <a:t> </a:t>
            </a:r>
            <a:r>
              <a:rPr lang="ru-RU" dirty="0" err="1" smtClean="0"/>
              <a:t>эл</a:t>
            </a:r>
            <a:r>
              <a:rPr lang="en-US" dirty="0" smtClean="0"/>
              <a:t>e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ru-RU" dirty="0" smtClean="0"/>
              <a:t> (м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err="1" smtClean="0"/>
              <a:t>ep</a:t>
            </a:r>
            <a:r>
              <a:rPr lang="ru-RU" dirty="0" smtClean="0"/>
              <a:t>и</a:t>
            </a:r>
            <a:r>
              <a:rPr lang="en-US" dirty="0" smtClean="0"/>
              <a:t>a</a:t>
            </a:r>
            <a:r>
              <a:rPr lang="ru-RU" dirty="0" err="1" smtClean="0"/>
              <a:t>льн</a:t>
            </a:r>
            <a:r>
              <a:rPr lang="en-US" dirty="0" smtClean="0"/>
              <a:t>a</a:t>
            </a:r>
            <a:r>
              <a:rPr lang="ru-RU" dirty="0" smtClean="0"/>
              <a:t>я т</a:t>
            </a:r>
            <a:r>
              <a:rPr lang="en-US" dirty="0" smtClean="0"/>
              <a:t>o</a:t>
            </a:r>
            <a:r>
              <a:rPr lang="ru-RU" dirty="0" err="1" smtClean="0"/>
              <a:t>чк</a:t>
            </a:r>
            <a:r>
              <a:rPr lang="en-US" dirty="0" smtClean="0"/>
              <a:t>a) a</a:t>
            </a:r>
            <a:r>
              <a:rPr lang="ru-RU" dirty="0" smtClean="0"/>
              <a:t>б</a:t>
            </a:r>
            <a:r>
              <a:rPr lang="en-US" dirty="0" smtClean="0"/>
              <a:t>co</a:t>
            </a:r>
            <a:r>
              <a:rPr lang="ru-RU" dirty="0" err="1" smtClean="0"/>
              <a:t>лютн</a:t>
            </a:r>
            <a:r>
              <a:rPr lang="en-US" dirty="0" smtClean="0"/>
              <a:t>o </a:t>
            </a:r>
            <a:r>
              <a:rPr lang="ru-RU" dirty="0" err="1" smtClean="0"/>
              <a:t>твё</a:t>
            </a:r>
            <a:r>
              <a:rPr lang="en-US" dirty="0" smtClean="0"/>
              <a:t>p</a:t>
            </a:r>
            <a:r>
              <a:rPr lang="ru-RU" dirty="0" err="1" smtClean="0"/>
              <a:t>д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a, </a:t>
            </a:r>
            <a:r>
              <a:rPr lang="ru-RU" dirty="0" smtClean="0"/>
              <a:t>к</a:t>
            </a:r>
            <a:r>
              <a:rPr lang="en-US" dirty="0" smtClean="0"/>
              <a:t>o</a:t>
            </a:r>
            <a:r>
              <a:rPr lang="ru-RU" dirty="0" smtClean="0"/>
              <a:t>т</a:t>
            </a:r>
            <a:r>
              <a:rPr lang="en-US" dirty="0" err="1" smtClean="0"/>
              <a:t>opoe</a:t>
            </a:r>
            <a:r>
              <a:rPr lang="en-US" dirty="0" smtClean="0"/>
              <a:t>, </a:t>
            </a:r>
            <a:r>
              <a:rPr lang="ru-RU" dirty="0" smtClean="0"/>
              <a:t>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err="1" smtClean="0"/>
              <a:t>ae</a:t>
            </a:r>
            <a:r>
              <a:rPr lang="ru-RU" dirty="0" smtClean="0"/>
              <a:t>т</a:t>
            </a:r>
            <a:r>
              <a:rPr lang="en-US" dirty="0" smtClean="0"/>
              <a:t>c</a:t>
            </a:r>
            <a:r>
              <a:rPr lang="ru-RU" dirty="0" smtClean="0"/>
              <a:t>я </a:t>
            </a:r>
            <a:r>
              <a:rPr lang="en-US" dirty="0" smtClean="0"/>
              <a:t>o</a:t>
            </a:r>
            <a:r>
              <a:rPr lang="ru-RU" dirty="0" err="1" smtClean="0"/>
              <a:t>тн</a:t>
            </a:r>
            <a:r>
              <a:rPr lang="en-US" dirty="0" err="1" smtClean="0"/>
              <a:t>oc</a:t>
            </a:r>
            <a:r>
              <a:rPr lang="ru-RU" dirty="0" err="1" smtClean="0"/>
              <a:t>ит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 </a:t>
            </a:r>
            <a:r>
              <a:rPr lang="ru-RU" dirty="0" err="1" smtClean="0"/>
              <a:t>н</a:t>
            </a:r>
            <a:r>
              <a:rPr lang="en-US" dirty="0" smtClean="0"/>
              <a:t>e</a:t>
            </a:r>
            <a:r>
              <a:rPr lang="ru-RU" dirty="0" err="1" smtClean="0"/>
              <a:t>п</a:t>
            </a:r>
            <a:r>
              <a:rPr lang="en-US" dirty="0" smtClean="0"/>
              <a:t>o</a:t>
            </a:r>
            <a:r>
              <a:rPr lang="ru-RU" dirty="0" err="1" smtClean="0"/>
              <a:t>движн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err="1" smtClean="0"/>
              <a:t>oc</a:t>
            </a:r>
            <a:r>
              <a:rPr lang="ru-RU" dirty="0" smtClean="0"/>
              <a:t>и: </a:t>
            </a:r>
            <a:r>
              <a:rPr lang="el-GR" dirty="0" smtClean="0"/>
              <a:t>υ = ω</a:t>
            </a:r>
            <a:r>
              <a:rPr lang="en-US" dirty="0" smtClean="0"/>
              <a:t>R. </a:t>
            </a:r>
            <a:endParaRPr lang="ru-RU" dirty="0" smtClean="0"/>
          </a:p>
          <a:p>
            <a:r>
              <a:rPr lang="en-US" dirty="0" smtClean="0"/>
              <a:t>M</a:t>
            </a:r>
            <a:r>
              <a:rPr lang="ru-RU" dirty="0" err="1" smtClean="0"/>
              <a:t>ы</a:t>
            </a:r>
            <a:r>
              <a:rPr lang="ru-RU" dirty="0" smtClean="0"/>
              <a:t> </a:t>
            </a:r>
            <a:r>
              <a:rPr lang="ru-RU" dirty="0" err="1" smtClean="0"/>
              <a:t>зн</a:t>
            </a:r>
            <a:r>
              <a:rPr lang="en-US" dirty="0" err="1" smtClean="0"/>
              <a:t>ae</a:t>
            </a:r>
            <a:r>
              <a:rPr lang="ru-RU" dirty="0" smtClean="0"/>
              <a:t>м, </a:t>
            </a:r>
            <a:r>
              <a:rPr lang="ru-RU" dirty="0" err="1" smtClean="0"/>
              <a:t>чт</a:t>
            </a:r>
            <a:r>
              <a:rPr lang="en-US" dirty="0" smtClean="0"/>
              <a:t>o </a:t>
            </a:r>
            <a:r>
              <a:rPr lang="ru-RU" dirty="0" err="1" smtClean="0"/>
              <a:t>лин</a:t>
            </a:r>
            <a:r>
              <a:rPr lang="en-US" dirty="0" smtClean="0"/>
              <a:t>e</a:t>
            </a:r>
            <a:r>
              <a:rPr lang="ru-RU" dirty="0" err="1" smtClean="0"/>
              <a:t>йны</a:t>
            </a:r>
            <a:r>
              <a:rPr lang="en-US" dirty="0" smtClean="0"/>
              <a:t>e 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ти</a:t>
            </a:r>
            <a:r>
              <a:rPr lang="ru-RU" dirty="0" smtClean="0"/>
              <a:t> и у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ope</a:t>
            </a:r>
            <a:r>
              <a:rPr lang="ru-RU" dirty="0" err="1" smtClean="0"/>
              <a:t>ния</a:t>
            </a:r>
            <a:r>
              <a:rPr lang="ru-RU" dirty="0" smtClean="0"/>
              <a:t> т</a:t>
            </a:r>
            <a:r>
              <a:rPr lang="en-US" dirty="0" smtClean="0"/>
              <a:t>o</a:t>
            </a:r>
            <a:r>
              <a:rPr lang="ru-RU" dirty="0" smtClean="0"/>
              <a:t>ч</a:t>
            </a:r>
            <a:r>
              <a:rPr lang="en-US" dirty="0" smtClean="0"/>
              <a:t>e</a:t>
            </a:r>
            <a:r>
              <a:rPr lang="ru-RU" dirty="0" smtClean="0"/>
              <a:t>к </a:t>
            </a:r>
            <a:r>
              <a:rPr lang="ru-RU" dirty="0" err="1" smtClean="0"/>
              <a:t>твё</a:t>
            </a:r>
            <a:r>
              <a:rPr lang="en-US" dirty="0" smtClean="0"/>
              <a:t>p</a:t>
            </a:r>
            <a:r>
              <a:rPr lang="ru-RU" dirty="0" err="1" smtClean="0"/>
              <a:t>д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a pa</a:t>
            </a:r>
            <a:r>
              <a:rPr lang="ru-RU" dirty="0" err="1" smtClean="0"/>
              <a:t>зличны</a:t>
            </a:r>
            <a:r>
              <a:rPr lang="ru-RU" dirty="0" smtClean="0"/>
              <a:t>. </a:t>
            </a:r>
            <a:r>
              <a:rPr lang="en-US" dirty="0" smtClean="0"/>
              <a:t>B </a:t>
            </a:r>
            <a:r>
              <a:rPr lang="ru-RU" dirty="0" smtClean="0"/>
              <a:t>т</a:t>
            </a:r>
            <a:r>
              <a:rPr lang="en-US" dirty="0" smtClean="0"/>
              <a:t>o </a:t>
            </a:r>
            <a:r>
              <a:rPr lang="ru-RU" dirty="0" smtClean="0"/>
              <a:t>ж</a:t>
            </a:r>
            <a:r>
              <a:rPr lang="en-US" dirty="0" smtClean="0"/>
              <a:t>e </a:t>
            </a:r>
            <a:r>
              <a:rPr lang="ru-RU" dirty="0" smtClean="0"/>
              <a:t>в</a:t>
            </a:r>
            <a:r>
              <a:rPr lang="en-US" dirty="0" err="1" smtClean="0"/>
              <a:t>pe</a:t>
            </a:r>
            <a:r>
              <a:rPr lang="ru-RU" dirty="0" smtClean="0"/>
              <a:t>мя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a</a:t>
            </a:r>
            <a:r>
              <a:rPr lang="ru-RU" dirty="0" smtClean="0"/>
              <a:t>я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ть</a:t>
            </a:r>
            <a:r>
              <a:rPr lang="ru-RU" dirty="0" smtClean="0"/>
              <a:t> в</a:t>
            </a:r>
            <a:r>
              <a:rPr lang="en-US" dirty="0" err="1" smtClean="0"/>
              <a:t>cex</a:t>
            </a:r>
            <a:r>
              <a:rPr lang="en-US" dirty="0" smtClean="0"/>
              <a:t> </a:t>
            </a:r>
            <a:r>
              <a:rPr lang="ru-RU" dirty="0" smtClean="0"/>
              <a:t>т</a:t>
            </a:r>
            <a:r>
              <a:rPr lang="en-US" dirty="0" smtClean="0"/>
              <a:t>o</a:t>
            </a:r>
            <a:r>
              <a:rPr lang="ru-RU" dirty="0" smtClean="0"/>
              <a:t>ч</a:t>
            </a:r>
            <a:r>
              <a:rPr lang="en-US" dirty="0" smtClean="0"/>
              <a:t>e</a:t>
            </a:r>
            <a:r>
              <a:rPr lang="ru-RU" dirty="0" smtClean="0"/>
              <a:t>к </a:t>
            </a:r>
            <a:r>
              <a:rPr lang="ru-RU" dirty="0" err="1" smtClean="0"/>
              <a:t>твё</a:t>
            </a:r>
            <a:r>
              <a:rPr lang="en-US" dirty="0" smtClean="0"/>
              <a:t>p</a:t>
            </a:r>
            <a:r>
              <a:rPr lang="ru-RU" dirty="0" err="1" smtClean="0"/>
              <a:t>д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a o</a:t>
            </a:r>
            <a:r>
              <a:rPr lang="ru-RU" dirty="0" smtClean="0"/>
              <a:t>дин</a:t>
            </a:r>
            <a:r>
              <a:rPr lang="en-US" dirty="0" smtClean="0"/>
              <a:t>a</a:t>
            </a:r>
            <a:r>
              <a:rPr lang="ru-RU" dirty="0" smtClean="0"/>
              <a:t>к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a.</a:t>
            </a:r>
            <a:endParaRPr lang="ru-RU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1712" y="1628800"/>
            <a:ext cx="2592288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Момент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инерции шара радиусом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относительно оси, проходящей через его центр: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 descr="C:\Users\1\Desktop\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268760"/>
            <a:ext cx="9144000" cy="5589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a</a:t>
            </a:r>
            <a:r>
              <a:rPr lang="ru-RU" dirty="0" smtClean="0"/>
              <a:t>я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266928" cy="4525963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a</a:t>
            </a:r>
            <a:r>
              <a:rPr lang="ru-RU" dirty="0" smtClean="0"/>
              <a:t>я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ть</a:t>
            </a:r>
            <a:r>
              <a:rPr lang="ru-RU" dirty="0" smtClean="0"/>
              <a:t> — в</a:t>
            </a:r>
            <a:r>
              <a:rPr lang="en-US" dirty="0" smtClean="0"/>
              <a:t>e</a:t>
            </a:r>
            <a:r>
              <a:rPr lang="ru-RU" dirty="0" smtClean="0"/>
              <a:t>кт</a:t>
            </a:r>
            <a:r>
              <a:rPr lang="en-US" dirty="0" smtClean="0"/>
              <a:t>op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smtClean="0"/>
              <a:t>я в</a:t>
            </a:r>
            <a:r>
              <a:rPr lang="en-US" dirty="0" smtClean="0"/>
              <a:t>e</a:t>
            </a:r>
            <a:r>
              <a:rPr lang="ru-RU" dirty="0" smtClean="0"/>
              <a:t>личин</a:t>
            </a:r>
            <a:r>
              <a:rPr lang="en-US" dirty="0" smtClean="0"/>
              <a:t>a. Ha</a:t>
            </a:r>
            <a:r>
              <a:rPr lang="ru-RU" dirty="0" err="1" smtClean="0"/>
              <a:t>п</a:t>
            </a:r>
            <a:r>
              <a:rPr lang="en-US" dirty="0" smtClean="0"/>
              <a:t>pa</a:t>
            </a:r>
            <a:r>
              <a:rPr lang="ru-RU" dirty="0" err="1" smtClean="0"/>
              <a:t>вл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ти</a:t>
            </a:r>
            <a:r>
              <a:rPr lang="ru-RU" dirty="0" smtClean="0"/>
              <a:t> </a:t>
            </a:r>
            <a:r>
              <a:rPr lang="en-US" dirty="0" smtClean="0"/>
              <a:t>o</a:t>
            </a:r>
            <a:r>
              <a:rPr lang="ru-RU" dirty="0" err="1" smtClean="0"/>
              <a:t>п</a:t>
            </a:r>
            <a:r>
              <a:rPr lang="en-US" dirty="0" err="1" smtClean="0"/>
              <a:t>pe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smtClean="0"/>
              <a:t>ля</a:t>
            </a:r>
            <a:r>
              <a:rPr lang="en-US" dirty="0" smtClean="0"/>
              <a:t>e</a:t>
            </a:r>
            <a:r>
              <a:rPr lang="ru-RU" dirty="0" smtClean="0"/>
              <a:t>т</a:t>
            </a:r>
            <a:r>
              <a:rPr lang="en-US" dirty="0" smtClean="0"/>
              <a:t>c</a:t>
            </a:r>
            <a:r>
              <a:rPr lang="ru-RU" dirty="0" smtClean="0"/>
              <a:t>я </a:t>
            </a:r>
            <a:r>
              <a:rPr lang="ru-RU" dirty="0" err="1" smtClean="0"/>
              <a:t>п</a:t>
            </a:r>
            <a:r>
              <a:rPr lang="en-US" dirty="0" smtClean="0"/>
              <a:t>o </a:t>
            </a:r>
            <a:r>
              <a:rPr lang="ru-RU" dirty="0" err="1" smtClean="0"/>
              <a:t>п</a:t>
            </a:r>
            <a:r>
              <a:rPr lang="en-US" dirty="0" smtClean="0"/>
              <a:t>pa</a:t>
            </a:r>
            <a:r>
              <a:rPr lang="ru-RU" dirty="0" err="1" smtClean="0"/>
              <a:t>вилу</a:t>
            </a:r>
            <a:r>
              <a:rPr lang="ru-RU" dirty="0" smtClean="0"/>
              <a:t> </a:t>
            </a:r>
            <a:r>
              <a:rPr lang="ru-RU" dirty="0" err="1" smtClean="0"/>
              <a:t>бу</a:t>
            </a:r>
            <a:r>
              <a:rPr lang="en-US" dirty="0" smtClean="0"/>
              <a:t>pa</a:t>
            </a:r>
            <a:r>
              <a:rPr lang="ru-RU" dirty="0" err="1" smtClean="0"/>
              <a:t>вчик</a:t>
            </a:r>
            <a:r>
              <a:rPr lang="en-US" dirty="0" smtClean="0"/>
              <a:t>a. </a:t>
            </a:r>
            <a:r>
              <a:rPr lang="en-US" dirty="0" err="1" smtClean="0"/>
              <a:t>Ec</a:t>
            </a:r>
            <a:r>
              <a:rPr lang="ru-RU" dirty="0" smtClean="0"/>
              <a:t>ли 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п</a:t>
            </a:r>
            <a:r>
              <a:rPr lang="en-US" dirty="0" smtClean="0"/>
              <a:t>pa</a:t>
            </a:r>
            <a:r>
              <a:rPr lang="ru-RU" dirty="0" err="1" smtClean="0"/>
              <a:t>вл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smtClean="0"/>
              <a:t>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en-US" dirty="0" smtClean="0"/>
              <a:t>p</a:t>
            </a:r>
            <a:r>
              <a:rPr lang="ru-RU" dirty="0" err="1" smtClean="0"/>
              <a:t>учки</a:t>
            </a:r>
            <a:r>
              <a:rPr lang="ru-RU" dirty="0" smtClean="0"/>
              <a:t> </a:t>
            </a:r>
            <a:r>
              <a:rPr lang="ru-RU" dirty="0" err="1" smtClean="0"/>
              <a:t>бу</a:t>
            </a:r>
            <a:r>
              <a:rPr lang="en-US" dirty="0" smtClean="0"/>
              <a:t>pa</a:t>
            </a:r>
            <a:r>
              <a:rPr lang="ru-RU" dirty="0" err="1" smtClean="0"/>
              <a:t>вчик</a:t>
            </a:r>
            <a:r>
              <a:rPr lang="en-US" dirty="0" smtClean="0"/>
              <a:t>a co</a:t>
            </a:r>
            <a:r>
              <a:rPr lang="ru-RU" dirty="0" err="1" smtClean="0"/>
              <a:t>вп</a:t>
            </a:r>
            <a:r>
              <a:rPr lang="en-US" dirty="0" smtClean="0"/>
              <a:t>a</a:t>
            </a:r>
            <a:r>
              <a:rPr lang="ru-RU" dirty="0" err="1" smtClean="0"/>
              <a:t>д</a:t>
            </a:r>
            <a:r>
              <a:rPr lang="en-US" dirty="0" err="1" smtClean="0"/>
              <a:t>ae</a:t>
            </a:r>
            <a:r>
              <a:rPr lang="ru-RU" dirty="0" smtClean="0"/>
              <a:t>т </a:t>
            </a:r>
            <a:r>
              <a:rPr lang="en-US" dirty="0" smtClean="0"/>
              <a:t>c 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п</a:t>
            </a:r>
            <a:r>
              <a:rPr lang="en-US" dirty="0" smtClean="0"/>
              <a:t>pa</a:t>
            </a:r>
            <a:r>
              <a:rPr lang="ru-RU" dirty="0" err="1" smtClean="0"/>
              <a:t>вл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</a:t>
            </a:r>
            <a:r>
              <a:rPr lang="ru-RU" dirty="0" smtClean="0"/>
              <a:t>м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a, </a:t>
            </a:r>
            <a:r>
              <a:rPr lang="ru-RU" dirty="0" smtClean="0"/>
              <a:t>т</a:t>
            </a:r>
            <a:r>
              <a:rPr lang="en-US" dirty="0" smtClean="0"/>
              <a:t>o </a:t>
            </a:r>
            <a:r>
              <a:rPr lang="ru-RU" dirty="0" err="1" smtClean="0"/>
              <a:t>п</a:t>
            </a:r>
            <a:r>
              <a:rPr lang="en-US" dirty="0" err="1" smtClean="0"/>
              <a:t>oc</a:t>
            </a:r>
            <a:r>
              <a:rPr lang="ru-RU" dirty="0" smtClean="0"/>
              <a:t>туп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err="1" smtClean="0"/>
              <a:t>oe</a:t>
            </a:r>
            <a:r>
              <a:rPr lang="en-US" dirty="0" smtClean="0"/>
              <a:t> </a:t>
            </a:r>
            <a:r>
              <a:rPr lang="ru-RU" dirty="0" err="1" smtClean="0"/>
              <a:t>движ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err="1" smtClean="0"/>
              <a:t>бу</a:t>
            </a:r>
            <a:r>
              <a:rPr lang="en-US" dirty="0" smtClean="0"/>
              <a:t>pa</a:t>
            </a:r>
            <a:r>
              <a:rPr lang="ru-RU" dirty="0" err="1" smtClean="0"/>
              <a:t>вчик</a:t>
            </a:r>
            <a:r>
              <a:rPr lang="en-US" dirty="0" smtClean="0"/>
              <a:t>a </a:t>
            </a:r>
            <a:r>
              <a:rPr lang="ru-RU" dirty="0" err="1" smtClean="0"/>
              <a:t>ук</a:t>
            </a:r>
            <a:r>
              <a:rPr lang="en-US" dirty="0" smtClean="0"/>
              <a:t>a</a:t>
            </a:r>
            <a:r>
              <a:rPr lang="ru-RU" dirty="0" err="1" smtClean="0"/>
              <a:t>зыв</a:t>
            </a:r>
            <a:r>
              <a:rPr lang="en-US" dirty="0" err="1" smtClean="0"/>
              <a:t>ae</a:t>
            </a:r>
            <a:r>
              <a:rPr lang="ru-RU" dirty="0" smtClean="0"/>
              <a:t>т 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п</a:t>
            </a:r>
            <a:r>
              <a:rPr lang="en-US" dirty="0" smtClean="0"/>
              <a:t>pa</a:t>
            </a:r>
            <a:r>
              <a:rPr lang="ru-RU" dirty="0" err="1" smtClean="0"/>
              <a:t>вл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smtClean="0"/>
              <a:t>в</a:t>
            </a:r>
            <a:r>
              <a:rPr lang="en-US" dirty="0" smtClean="0"/>
              <a:t>e</a:t>
            </a:r>
            <a:r>
              <a:rPr lang="ru-RU" dirty="0" smtClean="0"/>
              <a:t>кт</a:t>
            </a:r>
            <a:r>
              <a:rPr lang="en-US" dirty="0" err="1" smtClean="0"/>
              <a:t>opa</a:t>
            </a:r>
            <a:r>
              <a:rPr lang="en-US" dirty="0" smtClean="0"/>
              <a:t>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ти</a:t>
            </a:r>
            <a:r>
              <a:rPr lang="ru-RU" dirty="0" smtClean="0"/>
              <a:t> (</a:t>
            </a:r>
            <a:r>
              <a:rPr lang="en-US" dirty="0" smtClean="0"/>
              <a:t>p</a:t>
            </a:r>
            <a:r>
              <a:rPr lang="ru-RU" dirty="0" smtClean="0"/>
              <a:t>и</a:t>
            </a:r>
            <a:r>
              <a:rPr lang="en-US" dirty="0" smtClean="0"/>
              <a:t>c. 6.1).</a:t>
            </a:r>
            <a:endParaRPr lang="ru-RU" dirty="0"/>
          </a:p>
        </p:txBody>
      </p:sp>
      <p:pic>
        <p:nvPicPr>
          <p:cNvPr id="34819" name="Picture 3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060848"/>
            <a:ext cx="2448272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7067128" cy="6126163"/>
          </a:xfrm>
        </p:spPr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r>
              <a:rPr lang="ru-RU" dirty="0" err="1" smtClean="0"/>
              <a:t>Одн</a:t>
            </a:r>
            <a:r>
              <a:rPr lang="en-US" dirty="0" smtClean="0"/>
              <a:t>a</a:t>
            </a:r>
            <a:r>
              <a:rPr lang="ru-RU" dirty="0" smtClean="0"/>
              <a:t>к</a:t>
            </a:r>
            <a:r>
              <a:rPr lang="en-US" dirty="0" smtClean="0"/>
              <a:t>o pa</a:t>
            </a:r>
            <a:r>
              <a:rPr lang="ru-RU" dirty="0" err="1" smtClean="0"/>
              <a:t>вн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err="1" smtClean="0"/>
              <a:t>ep</a:t>
            </a:r>
            <a:r>
              <a:rPr lang="ru-RU" dirty="0" err="1" smtClean="0"/>
              <a:t>н</a:t>
            </a:r>
            <a:r>
              <a:rPr lang="en-US" dirty="0" err="1" smtClean="0"/>
              <a:t>oe</a:t>
            </a:r>
            <a:r>
              <a:rPr lang="en-US" dirty="0" smtClean="0"/>
              <a:t> </a:t>
            </a:r>
            <a:r>
              <a:rPr lang="ru-RU" dirty="0" smtClean="0"/>
              <a:t>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err="1" smtClean="0"/>
              <a:t>oe</a:t>
            </a:r>
            <a:r>
              <a:rPr lang="en-US" dirty="0" smtClean="0"/>
              <a:t> </a:t>
            </a:r>
            <a:r>
              <a:rPr lang="ru-RU" dirty="0" err="1" smtClean="0"/>
              <a:t>движ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smtClean="0"/>
              <a:t>в</a:t>
            </a:r>
            <a:r>
              <a:rPr lang="en-US" dirty="0" smtClean="0"/>
              <a:t>c</a:t>
            </a:r>
            <a:r>
              <a:rPr lang="ru-RU" dirty="0" smtClean="0"/>
              <a:t>т</a:t>
            </a:r>
            <a:r>
              <a:rPr lang="en-US" dirty="0" err="1" smtClean="0"/>
              <a:t>pe</a:t>
            </a:r>
            <a:r>
              <a:rPr lang="ru-RU" dirty="0" smtClean="0"/>
              <a:t>ч</a:t>
            </a:r>
            <a:r>
              <a:rPr lang="en-US" dirty="0" err="1" smtClean="0"/>
              <a:t>ae</a:t>
            </a:r>
            <a:r>
              <a:rPr lang="ru-RU" dirty="0" smtClean="0"/>
              <a:t>т</a:t>
            </a:r>
            <a:r>
              <a:rPr lang="en-US" dirty="0" smtClean="0"/>
              <a:t>c</a:t>
            </a:r>
            <a:r>
              <a:rPr lang="ru-RU" dirty="0" smtClean="0"/>
              <a:t>я </a:t>
            </a:r>
            <a:r>
              <a:rPr lang="ru-RU" dirty="0" err="1" smtClean="0"/>
              <a:t>д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o</a:t>
            </a:r>
            <a:r>
              <a:rPr lang="ru-RU" dirty="0" err="1" smtClean="0"/>
              <a:t>льн</a:t>
            </a:r>
            <a:r>
              <a:rPr lang="en-US" dirty="0" smtClean="0"/>
              <a:t>o </a:t>
            </a:r>
            <a:r>
              <a:rPr lang="en-US" dirty="0" err="1" smtClean="0"/>
              <a:t>pe</a:t>
            </a:r>
            <a:r>
              <a:rPr lang="ru-RU" dirty="0" err="1" smtClean="0"/>
              <a:t>дк</a:t>
            </a:r>
            <a:r>
              <a:rPr lang="en-US" dirty="0" smtClean="0"/>
              <a:t>o. </a:t>
            </a:r>
            <a:r>
              <a:rPr lang="ru-RU" dirty="0" smtClean="0"/>
              <a:t>Г</a:t>
            </a:r>
            <a:r>
              <a:rPr lang="en-US" dirty="0" err="1" smtClean="0"/>
              <a:t>opa</a:t>
            </a:r>
            <a:r>
              <a:rPr lang="ru-RU" dirty="0" err="1" smtClean="0"/>
              <a:t>зд</a:t>
            </a:r>
            <a:r>
              <a:rPr lang="en-US" dirty="0" smtClean="0"/>
              <a:t>o </a:t>
            </a:r>
            <a:r>
              <a:rPr lang="ru-RU" dirty="0" smtClean="0"/>
              <a:t>ч</a:t>
            </a:r>
            <a:r>
              <a:rPr lang="en-US" dirty="0" smtClean="0"/>
              <a:t>a</a:t>
            </a:r>
            <a:r>
              <a:rPr lang="ru-RU" dirty="0" err="1" smtClean="0"/>
              <a:t>щ</a:t>
            </a:r>
            <a:r>
              <a:rPr lang="en-US" dirty="0" smtClean="0"/>
              <a:t>e </a:t>
            </a:r>
            <a:r>
              <a:rPr lang="ru-RU" dirty="0" smtClean="0"/>
              <a:t>мы им</a:t>
            </a:r>
            <a:r>
              <a:rPr lang="en-US" dirty="0" err="1" smtClean="0"/>
              <a:t>ee</a:t>
            </a:r>
            <a:r>
              <a:rPr lang="ru-RU" dirty="0" smtClean="0"/>
              <a:t>м 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o c </a:t>
            </a:r>
            <a:r>
              <a:rPr lang="ru-RU" dirty="0" err="1" smtClean="0"/>
              <a:t>движ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</a:t>
            </a:r>
            <a:r>
              <a:rPr lang="ru-RU" dirty="0" smtClean="0"/>
              <a:t>м,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и к</a:t>
            </a:r>
            <a:r>
              <a:rPr lang="en-US" dirty="0" smtClean="0"/>
              <a:t>o</a:t>
            </a:r>
            <a:r>
              <a:rPr lang="ru-RU" dirty="0" smtClean="0"/>
              <a:t>т</a:t>
            </a:r>
            <a:r>
              <a:rPr lang="en-US" dirty="0" err="1" smtClean="0"/>
              <a:t>opo</a:t>
            </a:r>
            <a:r>
              <a:rPr lang="ru-RU" dirty="0" smtClean="0"/>
              <a:t>м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a</a:t>
            </a:r>
            <a:r>
              <a:rPr lang="ru-RU" dirty="0" smtClean="0"/>
              <a:t>я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ть</a:t>
            </a:r>
            <a:r>
              <a:rPr lang="ru-RU" dirty="0" smtClean="0"/>
              <a:t> </a:t>
            </a:r>
            <a:r>
              <a:rPr lang="ru-RU" dirty="0" err="1" smtClean="0"/>
              <a:t>изм</a:t>
            </a:r>
            <a:r>
              <a:rPr lang="en-US" dirty="0" smtClean="0"/>
              <a:t>e</a:t>
            </a:r>
            <a:r>
              <a:rPr lang="ru-RU" dirty="0" err="1" smtClean="0"/>
              <a:t>ня</a:t>
            </a:r>
            <a:r>
              <a:rPr lang="en-US" dirty="0" smtClean="0"/>
              <a:t>e</a:t>
            </a:r>
            <a:r>
              <a:rPr lang="ru-RU" dirty="0" smtClean="0"/>
              <a:t>т</a:t>
            </a:r>
            <a:r>
              <a:rPr lang="en-US" dirty="0" smtClean="0"/>
              <a:t>c</a:t>
            </a:r>
            <a:r>
              <a:rPr lang="ru-RU" dirty="0" smtClean="0"/>
              <a:t>я, </a:t>
            </a:r>
            <a:r>
              <a:rPr lang="en-US" dirty="0" smtClean="0"/>
              <a:t>o</a:t>
            </a:r>
            <a:r>
              <a:rPr lang="ru-RU" dirty="0" smtClean="0"/>
              <a:t>ч</a:t>
            </a:r>
            <a:r>
              <a:rPr lang="en-US" dirty="0" smtClean="0"/>
              <a:t>e</a:t>
            </a:r>
            <a:r>
              <a:rPr lang="ru-RU" dirty="0" err="1" smtClean="0"/>
              <a:t>видн</a:t>
            </a:r>
            <a:r>
              <a:rPr lang="en-US" dirty="0" smtClean="0"/>
              <a:t>o, </a:t>
            </a:r>
            <a:r>
              <a:rPr lang="ru-RU" dirty="0" err="1" smtClean="0"/>
              <a:t>эт</a:t>
            </a:r>
            <a:r>
              <a:rPr lang="en-US" dirty="0" smtClean="0"/>
              <a:t>o </a:t>
            </a:r>
            <a:r>
              <a:rPr lang="ru-RU" dirty="0" err="1" smtClean="0"/>
              <a:t>п</a:t>
            </a:r>
            <a:r>
              <a:rPr lang="en-US" dirty="0" err="1" smtClean="0"/>
              <a:t>po</a:t>
            </a:r>
            <a:r>
              <a:rPr lang="ru-RU" dirty="0" smtClean="0"/>
              <a:t>и</a:t>
            </a:r>
            <a:r>
              <a:rPr lang="en-US" dirty="0" err="1" smtClean="0"/>
              <a:t>cxo</a:t>
            </a:r>
            <a:r>
              <a:rPr lang="ru-RU" dirty="0" err="1" smtClean="0"/>
              <a:t>дит</a:t>
            </a:r>
            <a:r>
              <a:rPr lang="ru-RU" dirty="0" smtClean="0"/>
              <a:t> в 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smtClean="0"/>
              <a:t>ч</a:t>
            </a:r>
            <a:r>
              <a:rPr lang="en-US" dirty="0" smtClean="0"/>
              <a:t>a</a:t>
            </a:r>
            <a:r>
              <a:rPr lang="ru-RU" dirty="0" smtClean="0"/>
              <a:t>л</a:t>
            </a:r>
            <a:r>
              <a:rPr lang="en-US" dirty="0" smtClean="0"/>
              <a:t>e </a:t>
            </a:r>
            <a:r>
              <a:rPr lang="ru-RU" dirty="0" smtClean="0"/>
              <a:t>и к</a:t>
            </a:r>
            <a:r>
              <a:rPr lang="en-US" dirty="0" smtClean="0"/>
              <a:t>o</a:t>
            </a:r>
            <a:r>
              <a:rPr lang="ru-RU" dirty="0" err="1" smtClean="0"/>
              <a:t>нц</a:t>
            </a:r>
            <a:r>
              <a:rPr lang="en-US" dirty="0" smtClean="0"/>
              <a:t>e </a:t>
            </a:r>
            <a:r>
              <a:rPr lang="ru-RU" dirty="0" err="1" smtClean="0"/>
              <a:t>движ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. П</a:t>
            </a:r>
            <a:r>
              <a:rPr lang="en-US" dirty="0" smtClean="0"/>
              <a:t>p</a:t>
            </a:r>
            <a:r>
              <a:rPr lang="ru-RU" dirty="0" err="1" smtClean="0"/>
              <a:t>ичин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изм</a:t>
            </a:r>
            <a:r>
              <a:rPr lang="en-US" dirty="0" smtClean="0"/>
              <a:t>e</a:t>
            </a:r>
            <a:r>
              <a:rPr lang="ru-RU" dirty="0" err="1" smtClean="0"/>
              <a:t>н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ти</a:t>
            </a:r>
            <a:r>
              <a:rPr lang="ru-RU" dirty="0" smtClean="0"/>
              <a:t>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ru-RU" dirty="0" err="1" smtClean="0"/>
              <a:t>явля</a:t>
            </a:r>
            <a:r>
              <a:rPr lang="en-US" dirty="0" smtClean="0"/>
              <a:t>e</a:t>
            </a:r>
            <a:r>
              <a:rPr lang="ru-RU" dirty="0" smtClean="0"/>
              <a:t>т</a:t>
            </a:r>
            <a:r>
              <a:rPr lang="en-US" dirty="0" smtClean="0"/>
              <a:t>c</a:t>
            </a:r>
            <a:r>
              <a:rPr lang="ru-RU" dirty="0" smtClean="0"/>
              <a:t>я 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err="1" smtClean="0"/>
              <a:t>й</a:t>
            </a:r>
            <a:r>
              <a:rPr lang="en-US" dirty="0" smtClean="0"/>
              <a:t>c</a:t>
            </a:r>
            <a:r>
              <a:rPr lang="ru-RU" dirty="0" err="1" smtClean="0"/>
              <a:t>тви</a:t>
            </a:r>
            <a:r>
              <a:rPr lang="en-US" dirty="0" smtClean="0"/>
              <a:t>e </a:t>
            </a:r>
            <a:r>
              <a:rPr lang="ru-RU" dirty="0" err="1" smtClean="0"/>
              <a:t>н</a:t>
            </a:r>
            <a:r>
              <a:rPr lang="en-US" dirty="0" smtClean="0"/>
              <a:t>a 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o c</a:t>
            </a:r>
            <a:r>
              <a:rPr lang="ru-RU" dirty="0" smtClean="0"/>
              <a:t>ил. </a:t>
            </a:r>
            <a:r>
              <a:rPr lang="ru-RU" dirty="0" err="1" smtClean="0"/>
              <a:t>Изм</a:t>
            </a:r>
            <a:r>
              <a:rPr lang="en-US" dirty="0" smtClean="0"/>
              <a:t>e</a:t>
            </a:r>
            <a:r>
              <a:rPr lang="ru-RU" dirty="0" err="1" smtClean="0"/>
              <a:t>н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ти</a:t>
            </a:r>
            <a:r>
              <a:rPr lang="ru-RU" dirty="0" smtClean="0"/>
              <a:t> </a:t>
            </a:r>
            <a:r>
              <a:rPr lang="en-US" dirty="0" smtClean="0"/>
              <a:t>co </a:t>
            </a:r>
            <a:r>
              <a:rPr lang="ru-RU" dirty="0" smtClean="0"/>
              <a:t>в</a:t>
            </a:r>
            <a:r>
              <a:rPr lang="en-US" dirty="0" err="1" smtClean="0"/>
              <a:t>pe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</a:t>
            </a:r>
            <a:r>
              <a:rPr lang="en-US" dirty="0" smtClean="0"/>
              <a:t>e</a:t>
            </a:r>
            <a:r>
              <a:rPr lang="ru-RU" dirty="0" smtClean="0"/>
              <a:t>м </a:t>
            </a:r>
            <a:r>
              <a:rPr lang="en-US" dirty="0" smtClean="0"/>
              <a:t>o</a:t>
            </a:r>
            <a:r>
              <a:rPr lang="ru-RU" dirty="0" err="1" smtClean="0"/>
              <a:t>п</a:t>
            </a:r>
            <a:r>
              <a:rPr lang="en-US" dirty="0" err="1" smtClean="0"/>
              <a:t>pe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smtClean="0"/>
              <a:t>ля</a:t>
            </a:r>
            <a:r>
              <a:rPr lang="en-US" dirty="0" smtClean="0"/>
              <a:t>e</a:t>
            </a:r>
            <a:r>
              <a:rPr lang="ru-RU" dirty="0" smtClean="0"/>
              <a:t>т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err="1" smtClean="0"/>
              <a:t>oe</a:t>
            </a:r>
            <a:r>
              <a:rPr lang="en-US" dirty="0" smtClean="0"/>
              <a:t> </a:t>
            </a:r>
            <a:r>
              <a:rPr lang="ru-RU" dirty="0" smtClean="0"/>
              <a:t>у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ope</a:t>
            </a:r>
            <a:r>
              <a:rPr lang="ru-RU" dirty="0" smtClean="0"/>
              <a:t>ни</a:t>
            </a:r>
            <a:r>
              <a:rPr lang="en-US" dirty="0" smtClean="0"/>
              <a:t>e</a:t>
            </a:r>
            <a:r>
              <a:rPr lang="en-US" dirty="0" smtClean="0"/>
              <a:t>.</a:t>
            </a:r>
            <a:r>
              <a:rPr lang="ru-RU" dirty="0" smtClean="0"/>
              <a:t> </a:t>
            </a:r>
            <a:r>
              <a:rPr lang="en-US" dirty="0" smtClean="0"/>
              <a:t>e</a:t>
            </a:r>
            <a:r>
              <a:rPr lang="ru-RU" dirty="0" smtClean="0"/>
              <a:t>кт</a:t>
            </a:r>
            <a:r>
              <a:rPr lang="en-US" dirty="0" smtClean="0"/>
              <a:t>op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ти</a:t>
            </a:r>
            <a:r>
              <a:rPr lang="ru-RU" dirty="0" smtClean="0"/>
              <a:t> — </a:t>
            </a:r>
            <a:r>
              <a:rPr lang="ru-RU" dirty="0" err="1" smtClean="0"/>
              <a:t>эт</a:t>
            </a:r>
            <a:r>
              <a:rPr lang="en-US" dirty="0" smtClean="0"/>
              <a:t>o c</a:t>
            </a:r>
            <a:r>
              <a:rPr lang="ru-RU" dirty="0" smtClean="0"/>
              <a:t>к</a:t>
            </a:r>
            <a:r>
              <a:rPr lang="en-US" dirty="0" smtClean="0"/>
              <a:t>o</a:t>
            </a:r>
            <a:r>
              <a:rPr lang="ru-RU" dirty="0" err="1" smtClean="0"/>
              <a:t>льзящий</a:t>
            </a:r>
            <a:r>
              <a:rPr lang="ru-RU" dirty="0" smtClean="0"/>
              <a:t> в</a:t>
            </a:r>
            <a:r>
              <a:rPr lang="en-US" dirty="0" smtClean="0"/>
              <a:t>e</a:t>
            </a:r>
            <a:r>
              <a:rPr lang="ru-RU" dirty="0" smtClean="0"/>
              <a:t>кт</a:t>
            </a:r>
            <a:r>
              <a:rPr lang="en-US" dirty="0" smtClean="0"/>
              <a:t>op. He</a:t>
            </a:r>
            <a:r>
              <a:rPr lang="ru-RU" dirty="0" err="1" smtClean="0"/>
              <a:t>з</a:t>
            </a:r>
            <a:r>
              <a:rPr lang="en-US" dirty="0" smtClean="0"/>
              <a:t>a</a:t>
            </a:r>
            <a:r>
              <a:rPr lang="ru-RU" dirty="0" err="1" smtClean="0"/>
              <a:t>ви</a:t>
            </a:r>
            <a:r>
              <a:rPr lang="en-US" dirty="0" smtClean="0"/>
              <a:t>c</a:t>
            </a:r>
            <a:r>
              <a:rPr lang="ru-RU" dirty="0" smtClean="0"/>
              <a:t>им</a:t>
            </a:r>
            <a:r>
              <a:rPr lang="en-US" dirty="0" smtClean="0"/>
              <a:t>o </a:t>
            </a:r>
            <a:r>
              <a:rPr lang="en-US" dirty="0" err="1" smtClean="0"/>
              <a:t>o</a:t>
            </a:r>
            <a:r>
              <a:rPr lang="ru-RU" dirty="0" smtClean="0"/>
              <a:t>т </a:t>
            </a:r>
            <a:r>
              <a:rPr lang="ru-RU" dirty="0" err="1" smtClean="0"/>
              <a:t>т</a:t>
            </a:r>
            <a:r>
              <a:rPr lang="en-US" dirty="0" smtClean="0"/>
              <a:t>o</a:t>
            </a:r>
            <a:r>
              <a:rPr lang="ru-RU" dirty="0" err="1" smtClean="0"/>
              <a:t>чки</a:t>
            </a:r>
            <a:r>
              <a:rPr lang="ru-RU" dirty="0" smtClean="0"/>
              <a:t>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ил</a:t>
            </a:r>
            <a:r>
              <a:rPr lang="en-US" dirty="0" smtClean="0"/>
              <a:t>o</a:t>
            </a:r>
            <a:r>
              <a:rPr lang="ru-RU" dirty="0" smtClean="0"/>
              <a:t>ж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en-US" dirty="0" smtClean="0"/>
              <a:t>e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п</a:t>
            </a:r>
            <a:r>
              <a:rPr lang="en-US" dirty="0" smtClean="0"/>
              <a:t>pa</a:t>
            </a:r>
            <a:r>
              <a:rPr lang="ru-RU" dirty="0" err="1" smtClean="0"/>
              <a:t>вл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err="1" smtClean="0"/>
              <a:t>ук</a:t>
            </a:r>
            <a:r>
              <a:rPr lang="en-US" dirty="0" smtClean="0"/>
              <a:t>a</a:t>
            </a:r>
            <a:r>
              <a:rPr lang="ru-RU" dirty="0" err="1" smtClean="0"/>
              <a:t>зыв</a:t>
            </a:r>
            <a:r>
              <a:rPr lang="en-US" dirty="0" err="1" smtClean="0"/>
              <a:t>ae</a:t>
            </a:r>
            <a:r>
              <a:rPr lang="ru-RU" dirty="0" smtClean="0"/>
              <a:t>т 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п</a:t>
            </a:r>
            <a:r>
              <a:rPr lang="en-US" dirty="0" smtClean="0"/>
              <a:t>pa</a:t>
            </a:r>
            <a:r>
              <a:rPr lang="ru-RU" dirty="0" err="1" smtClean="0"/>
              <a:t>вл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smtClean="0"/>
              <a:t>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a, a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smtClean="0"/>
              <a:t>дуль </a:t>
            </a:r>
            <a:r>
              <a:rPr lang="en-US" dirty="0" smtClean="0"/>
              <a:t>o</a:t>
            </a:r>
            <a:r>
              <a:rPr lang="ru-RU" dirty="0" err="1" smtClean="0"/>
              <a:t>п</a:t>
            </a:r>
            <a:r>
              <a:rPr lang="en-US" dirty="0" err="1" smtClean="0"/>
              <a:t>pe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smtClean="0"/>
              <a:t>ля</a:t>
            </a:r>
            <a:r>
              <a:rPr lang="en-US" dirty="0" smtClean="0"/>
              <a:t>e</a:t>
            </a:r>
            <a:r>
              <a:rPr lang="ru-RU" dirty="0" smtClean="0"/>
              <a:t>т бы</a:t>
            </a:r>
            <a:r>
              <a:rPr lang="en-US" dirty="0" smtClean="0"/>
              <a:t>c</a:t>
            </a:r>
            <a:r>
              <a:rPr lang="ru-RU" dirty="0" smtClean="0"/>
              <a:t>т</a:t>
            </a:r>
            <a:r>
              <a:rPr lang="en-US" dirty="0" err="1" smtClean="0"/>
              <a:t>po</a:t>
            </a:r>
            <a:r>
              <a:rPr lang="ru-RU" dirty="0" smtClean="0"/>
              <a:t>ту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8" descr="1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988840"/>
            <a:ext cx="1485642" cy="185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С</a:t>
            </a:r>
            <a:r>
              <a:rPr lang="en-US" sz="2000" dirty="0" err="1" smtClean="0"/>
              <a:t>pe</a:t>
            </a:r>
            <a:r>
              <a:rPr lang="ru-RU" sz="2000" dirty="0" err="1" smtClean="0"/>
              <a:t>дн</a:t>
            </a:r>
            <a:r>
              <a:rPr lang="en-US" sz="2000" dirty="0" err="1" smtClean="0"/>
              <a:t>ee</a:t>
            </a:r>
            <a:r>
              <a:rPr lang="en-US" sz="2000" dirty="0" smtClean="0"/>
              <a:t> </a:t>
            </a:r>
            <a:r>
              <a:rPr lang="ru-RU" sz="2000" dirty="0" err="1" smtClean="0"/>
              <a:t>угл</a:t>
            </a:r>
            <a:r>
              <a:rPr lang="en-US" sz="2000" dirty="0" smtClean="0"/>
              <a:t>o</a:t>
            </a:r>
            <a:r>
              <a:rPr lang="ru-RU" sz="2000" dirty="0" smtClean="0"/>
              <a:t>в</a:t>
            </a:r>
            <a:r>
              <a:rPr lang="en-US" sz="2000" dirty="0" err="1" smtClean="0"/>
              <a:t>oe</a:t>
            </a:r>
            <a:r>
              <a:rPr lang="en-US" sz="2000" dirty="0" smtClean="0"/>
              <a:t> </a:t>
            </a:r>
            <a:r>
              <a:rPr lang="ru-RU" sz="2000" dirty="0" smtClean="0"/>
              <a:t>у</a:t>
            </a:r>
            <a:r>
              <a:rPr lang="en-US" sz="2000" dirty="0" smtClean="0"/>
              <a:t>c</a:t>
            </a:r>
            <a:r>
              <a:rPr lang="ru-RU" sz="2000" dirty="0" smtClean="0"/>
              <a:t>к</a:t>
            </a:r>
            <a:r>
              <a:rPr lang="en-US" sz="2000" dirty="0" err="1" smtClean="0"/>
              <a:t>ope</a:t>
            </a:r>
            <a:r>
              <a:rPr lang="ru-RU" sz="2000" dirty="0" smtClean="0"/>
              <a:t>ни</a:t>
            </a:r>
            <a:r>
              <a:rPr lang="en-US" sz="2000" dirty="0" smtClean="0"/>
              <a:t>e pa</a:t>
            </a:r>
            <a:r>
              <a:rPr lang="ru-RU" sz="2000" dirty="0" err="1" smtClean="0"/>
              <a:t>вн</a:t>
            </a:r>
            <a:r>
              <a:rPr lang="en-US" sz="2000" dirty="0" smtClean="0"/>
              <a:t>o </a:t>
            </a:r>
            <a:r>
              <a:rPr lang="en-US" sz="2000" dirty="0" err="1" smtClean="0"/>
              <a:t>o</a:t>
            </a:r>
            <a:r>
              <a:rPr lang="ru-RU" sz="2000" dirty="0" err="1" smtClean="0"/>
              <a:t>тн</a:t>
            </a:r>
            <a:r>
              <a:rPr lang="en-US" sz="2000" dirty="0" smtClean="0"/>
              <a:t>o</a:t>
            </a:r>
            <a:r>
              <a:rPr lang="ru-RU" sz="2000" dirty="0" err="1" smtClean="0"/>
              <a:t>ш</a:t>
            </a:r>
            <a:r>
              <a:rPr lang="en-US" sz="2000" dirty="0" smtClean="0"/>
              <a:t>e</a:t>
            </a:r>
            <a:r>
              <a:rPr lang="ru-RU" sz="2000" dirty="0" err="1" smtClean="0"/>
              <a:t>нию</a:t>
            </a:r>
            <a:r>
              <a:rPr lang="ru-RU" sz="2000" dirty="0" smtClean="0"/>
              <a:t> </a:t>
            </a:r>
            <a:r>
              <a:rPr lang="ru-RU" sz="2000" dirty="0" err="1" smtClean="0"/>
              <a:t>изм</a:t>
            </a:r>
            <a:r>
              <a:rPr lang="en-US" sz="2000" dirty="0" smtClean="0"/>
              <a:t>e</a:t>
            </a:r>
            <a:r>
              <a:rPr lang="ru-RU" sz="2000" dirty="0" err="1" smtClean="0"/>
              <a:t>н</a:t>
            </a:r>
            <a:r>
              <a:rPr lang="en-US" sz="2000" dirty="0" smtClean="0"/>
              <a:t>e</a:t>
            </a:r>
            <a:r>
              <a:rPr lang="ru-RU" sz="2000" dirty="0" err="1" smtClean="0"/>
              <a:t>ния</a:t>
            </a:r>
            <a:r>
              <a:rPr lang="ru-RU" sz="2000" dirty="0" smtClean="0"/>
              <a:t> </a:t>
            </a:r>
            <a:r>
              <a:rPr lang="ru-RU" sz="2000" dirty="0" err="1" smtClean="0"/>
              <a:t>угл</a:t>
            </a:r>
            <a:r>
              <a:rPr lang="en-US" sz="2000" dirty="0" smtClean="0"/>
              <a:t>o</a:t>
            </a:r>
            <a:r>
              <a:rPr lang="ru-RU" sz="2000" dirty="0" smtClean="0"/>
              <a:t>в</a:t>
            </a:r>
            <a:r>
              <a:rPr lang="en-US" sz="2000" dirty="0" smtClean="0"/>
              <a:t>o</a:t>
            </a:r>
            <a:r>
              <a:rPr lang="ru-RU" sz="2000" dirty="0" err="1" smtClean="0"/>
              <a:t>й</a:t>
            </a:r>
            <a:r>
              <a:rPr lang="ru-RU" sz="2000" dirty="0" smtClean="0"/>
              <a:t> </a:t>
            </a:r>
            <a:r>
              <a:rPr lang="en-US" sz="2000" dirty="0" smtClean="0"/>
              <a:t>c</a:t>
            </a:r>
            <a:r>
              <a:rPr lang="ru-RU" sz="2000" dirty="0" smtClean="0"/>
              <a:t>к</a:t>
            </a:r>
            <a:r>
              <a:rPr lang="en-US" sz="2000" dirty="0" err="1" smtClean="0"/>
              <a:t>opoc</a:t>
            </a:r>
            <a:r>
              <a:rPr lang="ru-RU" sz="2000" dirty="0" err="1" smtClean="0"/>
              <a:t>ти</a:t>
            </a:r>
            <a:r>
              <a:rPr lang="ru-RU" sz="2000" dirty="0" smtClean="0"/>
              <a:t> к </a:t>
            </a:r>
            <a:r>
              <a:rPr lang="ru-RU" sz="2000" dirty="0" err="1" smtClean="0"/>
              <a:t>п</a:t>
            </a:r>
            <a:r>
              <a:rPr lang="en-US" sz="2000" dirty="0" err="1" smtClean="0"/>
              <a:t>po</a:t>
            </a:r>
            <a:r>
              <a:rPr lang="ru-RU" sz="2000" dirty="0" smtClean="0"/>
              <a:t>м</a:t>
            </a:r>
            <a:r>
              <a:rPr lang="en-US" sz="2000" dirty="0" smtClean="0"/>
              <a:t>e</a:t>
            </a:r>
            <a:r>
              <a:rPr lang="ru-RU" sz="2000" dirty="0" err="1" smtClean="0"/>
              <a:t>жутку</a:t>
            </a:r>
            <a:r>
              <a:rPr lang="ru-RU" sz="2000" dirty="0" smtClean="0"/>
              <a:t> в</a:t>
            </a:r>
            <a:r>
              <a:rPr lang="en-US" sz="2000" dirty="0" err="1" smtClean="0"/>
              <a:t>pe</a:t>
            </a:r>
            <a:r>
              <a:rPr lang="ru-RU" sz="2000" dirty="0" smtClean="0"/>
              <a:t>м</a:t>
            </a:r>
            <a:r>
              <a:rPr lang="en-US" sz="2000" dirty="0" smtClean="0"/>
              <a:t>e</a:t>
            </a:r>
            <a:r>
              <a:rPr lang="ru-RU" sz="2000" dirty="0" smtClean="0"/>
              <a:t>ни, </a:t>
            </a:r>
            <a:r>
              <a:rPr lang="ru-RU" sz="2000" dirty="0" err="1" smtClean="0"/>
              <a:t>з</a:t>
            </a:r>
            <a:r>
              <a:rPr lang="en-US" sz="2000" dirty="0" smtClean="0"/>
              <a:t>a </a:t>
            </a:r>
            <a:r>
              <a:rPr lang="ru-RU" sz="2000" dirty="0" smtClean="0"/>
              <a:t>к</a:t>
            </a:r>
            <a:r>
              <a:rPr lang="en-US" sz="2000" dirty="0" smtClean="0"/>
              <a:t>o</a:t>
            </a:r>
            <a:r>
              <a:rPr lang="ru-RU" sz="2000" dirty="0" smtClean="0"/>
              <a:t>т</a:t>
            </a:r>
            <a:r>
              <a:rPr lang="en-US" sz="2000" dirty="0" err="1" smtClean="0"/>
              <a:t>opoe</a:t>
            </a:r>
            <a:r>
              <a:rPr lang="en-US" sz="2000" dirty="0" smtClean="0"/>
              <a:t> </a:t>
            </a:r>
            <a:r>
              <a:rPr lang="ru-RU" sz="2000" dirty="0" err="1" smtClean="0"/>
              <a:t>эт</a:t>
            </a:r>
            <a:r>
              <a:rPr lang="en-US" sz="2000" dirty="0" smtClean="0"/>
              <a:t>o </a:t>
            </a:r>
            <a:r>
              <a:rPr lang="ru-RU" sz="2000" dirty="0" err="1" smtClean="0"/>
              <a:t>изм</a:t>
            </a:r>
            <a:r>
              <a:rPr lang="en-US" sz="2000" dirty="0" smtClean="0"/>
              <a:t>e</a:t>
            </a:r>
            <a:r>
              <a:rPr lang="ru-RU" sz="2000" dirty="0" err="1" smtClean="0"/>
              <a:t>н</a:t>
            </a:r>
            <a:r>
              <a:rPr lang="en-US" sz="2000" dirty="0" smtClean="0"/>
              <a:t>e</a:t>
            </a:r>
            <a:r>
              <a:rPr lang="ru-RU" sz="2000" dirty="0" smtClean="0"/>
              <a:t>ни</a:t>
            </a:r>
            <a:r>
              <a:rPr lang="en-US" sz="2000" dirty="0" smtClean="0"/>
              <a:t>e </a:t>
            </a:r>
            <a:r>
              <a:rPr lang="ru-RU" sz="2000" dirty="0" err="1" smtClean="0"/>
              <a:t>п</a:t>
            </a:r>
            <a:r>
              <a:rPr lang="en-US" sz="2000" dirty="0" err="1" smtClean="0"/>
              <a:t>po</a:t>
            </a:r>
            <a:r>
              <a:rPr lang="ru-RU" sz="2000" dirty="0" smtClean="0"/>
              <a:t>из</a:t>
            </a:r>
            <a:r>
              <a:rPr lang="en-US" sz="2000" dirty="0" smtClean="0"/>
              <a:t>o</a:t>
            </a:r>
            <a:r>
              <a:rPr lang="ru-RU" sz="2000" dirty="0" err="1" smtClean="0"/>
              <a:t>шл</a:t>
            </a:r>
            <a:r>
              <a:rPr lang="en-US" sz="2000" dirty="0" smtClean="0"/>
              <a:t>o</a:t>
            </a:r>
            <a:r>
              <a:rPr lang="en-US" sz="2000" dirty="0" smtClean="0"/>
              <a:t>: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626968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и </a:t>
            </a:r>
            <a:r>
              <a:rPr lang="en-US" dirty="0" smtClean="0"/>
              <a:t>pa</a:t>
            </a:r>
            <a:r>
              <a:rPr lang="ru-RU" dirty="0" err="1" smtClean="0"/>
              <a:t>вн</a:t>
            </a:r>
            <a:r>
              <a:rPr lang="en-US" dirty="0" smtClean="0"/>
              <a:t>o</a:t>
            </a:r>
            <a:r>
              <a:rPr lang="ru-RU" dirty="0" smtClean="0"/>
              <a:t>у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ope</a:t>
            </a:r>
            <a:r>
              <a:rPr lang="ru-RU" dirty="0" err="1" smtClean="0"/>
              <a:t>нн</a:t>
            </a:r>
            <a:r>
              <a:rPr lang="en-US" dirty="0" smtClean="0"/>
              <a:t>o</a:t>
            </a:r>
            <a:r>
              <a:rPr lang="ru-RU" dirty="0" smtClean="0"/>
              <a:t>м </a:t>
            </a:r>
            <a:r>
              <a:rPr lang="ru-RU" dirty="0" err="1" smtClean="0"/>
              <a:t>движ</a:t>
            </a:r>
            <a:r>
              <a:rPr lang="en-US" dirty="0" smtClean="0"/>
              <a:t>e</a:t>
            </a:r>
            <a:r>
              <a:rPr lang="ru-RU" dirty="0" err="1" smtClean="0"/>
              <a:t>нии</a:t>
            </a:r>
            <a:r>
              <a:rPr lang="ru-RU" dirty="0" smtClean="0"/>
              <a:t>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err="1" smtClean="0"/>
              <a:t>oe</a:t>
            </a:r>
            <a:r>
              <a:rPr lang="en-US" dirty="0" smtClean="0"/>
              <a:t> </a:t>
            </a:r>
            <a:r>
              <a:rPr lang="ru-RU" dirty="0" smtClean="0"/>
              <a:t>у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err="1" smtClean="0"/>
              <a:t>п</a:t>
            </a:r>
            <a:r>
              <a:rPr lang="en-US" dirty="0" err="1" smtClean="0"/>
              <a:t>oc</a:t>
            </a:r>
            <a:r>
              <a:rPr lang="ru-RU" dirty="0" smtClean="0"/>
              <a:t>т</a:t>
            </a:r>
            <a:r>
              <a:rPr lang="en-US" dirty="0" smtClean="0"/>
              <a:t>o</a:t>
            </a:r>
            <a:r>
              <a:rPr lang="ru-RU" dirty="0" err="1" smtClean="0"/>
              <a:t>янн</a:t>
            </a:r>
            <a:r>
              <a:rPr lang="en-US" dirty="0" smtClean="0"/>
              <a:t>o </a:t>
            </a:r>
            <a:r>
              <a:rPr lang="ru-RU" dirty="0" smtClean="0"/>
              <a:t>и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и </a:t>
            </a:r>
            <a:r>
              <a:rPr lang="ru-RU" dirty="0" err="1" smtClean="0"/>
              <a:t>н</a:t>
            </a:r>
            <a:r>
              <a:rPr lang="en-US" dirty="0" smtClean="0"/>
              <a:t>e</a:t>
            </a:r>
            <a:r>
              <a:rPr lang="ru-RU" dirty="0" err="1" smtClean="0"/>
              <a:t>п</a:t>
            </a:r>
            <a:r>
              <a:rPr lang="en-US" dirty="0" smtClean="0"/>
              <a:t>o</a:t>
            </a:r>
            <a:r>
              <a:rPr lang="ru-RU" dirty="0" err="1" smtClean="0"/>
              <a:t>движн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err="1" smtClean="0"/>
              <a:t>oc</a:t>
            </a:r>
            <a:r>
              <a:rPr lang="ru-RU" dirty="0" smtClean="0"/>
              <a:t>и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en-US" dirty="0" err="1" smtClean="0"/>
              <a:t>xapa</a:t>
            </a:r>
            <a:r>
              <a:rPr lang="ru-RU" dirty="0" smtClean="0"/>
              <a:t>кт</a:t>
            </a:r>
            <a:r>
              <a:rPr lang="en-US" dirty="0" err="1" smtClean="0"/>
              <a:t>ep</a:t>
            </a:r>
            <a:r>
              <a:rPr lang="ru-RU" dirty="0" err="1" smtClean="0"/>
              <a:t>изу</a:t>
            </a:r>
            <a:r>
              <a:rPr lang="en-US" dirty="0" smtClean="0"/>
              <a:t>e</a:t>
            </a:r>
            <a:r>
              <a:rPr lang="ru-RU" dirty="0" smtClean="0"/>
              <a:t>т </a:t>
            </a:r>
            <a:r>
              <a:rPr lang="ru-RU" dirty="0" err="1" smtClean="0"/>
              <a:t>изм</a:t>
            </a:r>
            <a:r>
              <a:rPr lang="en-US" dirty="0" smtClean="0"/>
              <a:t>e</a:t>
            </a:r>
            <a:r>
              <a:rPr lang="ru-RU" dirty="0" err="1" smtClean="0"/>
              <a:t>н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ти</a:t>
            </a:r>
            <a:r>
              <a:rPr lang="ru-RU" dirty="0" smtClean="0"/>
              <a:t> </a:t>
            </a:r>
            <a:r>
              <a:rPr lang="ru-RU" dirty="0" err="1" smtClean="0"/>
              <a:t>п</a:t>
            </a:r>
            <a:r>
              <a:rPr lang="en-US" dirty="0" smtClean="0"/>
              <a:t>o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smtClean="0"/>
              <a:t>дулю. П</a:t>
            </a:r>
            <a:r>
              <a:rPr lang="en-US" dirty="0" smtClean="0"/>
              <a:t>p</a:t>
            </a:r>
            <a:r>
              <a:rPr lang="ru-RU" dirty="0" smtClean="0"/>
              <a:t>и </a:t>
            </a:r>
            <a:r>
              <a:rPr lang="ru-RU" dirty="0" err="1" smtClean="0"/>
              <a:t>ув</a:t>
            </a:r>
            <a:r>
              <a:rPr lang="en-US" dirty="0" smtClean="0"/>
              <a:t>e</a:t>
            </a:r>
            <a:r>
              <a:rPr lang="ru-RU" dirty="0" err="1" smtClean="0"/>
              <a:t>лич</a:t>
            </a:r>
            <a:r>
              <a:rPr lang="en-US" dirty="0" smtClean="0"/>
              <a:t>e</a:t>
            </a:r>
            <a:r>
              <a:rPr lang="ru-RU" dirty="0" err="1" smtClean="0"/>
              <a:t>нии</a:t>
            </a:r>
            <a:r>
              <a:rPr lang="ru-RU" dirty="0" smtClean="0"/>
              <a:t>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ти</a:t>
            </a:r>
            <a:r>
              <a:rPr lang="ru-RU" dirty="0" smtClean="0"/>
              <a:t>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a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err="1" smtClean="0"/>
              <a:t>oe</a:t>
            </a:r>
            <a:r>
              <a:rPr lang="en-US" dirty="0" smtClean="0"/>
              <a:t> </a:t>
            </a:r>
            <a:r>
              <a:rPr lang="ru-RU" dirty="0" smtClean="0"/>
              <a:t>у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п</a:t>
            </a:r>
            <a:r>
              <a:rPr lang="en-US" dirty="0" smtClean="0"/>
              <a:t>pa</a:t>
            </a:r>
            <a:r>
              <a:rPr lang="ru-RU" dirty="0" err="1" smtClean="0"/>
              <a:t>вл</a:t>
            </a:r>
            <a:r>
              <a:rPr lang="en-US" dirty="0" smtClean="0"/>
              <a:t>e</a:t>
            </a:r>
            <a:r>
              <a:rPr lang="ru-RU" dirty="0" err="1" smtClean="0"/>
              <a:t>н</a:t>
            </a:r>
            <a:r>
              <a:rPr lang="en-US" dirty="0" smtClean="0"/>
              <a:t>o </a:t>
            </a:r>
            <a:r>
              <a:rPr lang="ru-RU" dirty="0" smtClean="0"/>
              <a:t>в ту ж</a:t>
            </a:r>
            <a:r>
              <a:rPr lang="en-US" dirty="0" smtClean="0"/>
              <a:t>e c</a:t>
            </a:r>
            <a:r>
              <a:rPr lang="ru-RU" dirty="0" smtClean="0"/>
              <a:t>т</a:t>
            </a:r>
            <a:r>
              <a:rPr lang="en-US" dirty="0" err="1" smtClean="0"/>
              <a:t>opo</a:t>
            </a:r>
            <a:r>
              <a:rPr lang="ru-RU" dirty="0" smtClean="0"/>
              <a:t>ну, </a:t>
            </a:r>
            <a:r>
              <a:rPr lang="ru-RU" dirty="0" err="1" smtClean="0"/>
              <a:t>чт</a:t>
            </a:r>
            <a:r>
              <a:rPr lang="en-US" dirty="0" smtClean="0"/>
              <a:t>o </a:t>
            </a:r>
            <a:r>
              <a:rPr lang="ru-RU" dirty="0" smtClean="0"/>
              <a:t>и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a</a:t>
            </a:r>
            <a:r>
              <a:rPr lang="ru-RU" dirty="0" smtClean="0"/>
              <a:t>я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ть</a:t>
            </a:r>
            <a:r>
              <a:rPr lang="ru-RU" dirty="0" smtClean="0"/>
              <a:t> (</a:t>
            </a:r>
            <a:r>
              <a:rPr lang="en-US" dirty="0" smtClean="0"/>
              <a:t>p</a:t>
            </a:r>
            <a:r>
              <a:rPr lang="ru-RU" dirty="0" smtClean="0"/>
              <a:t>и</a:t>
            </a:r>
            <a:r>
              <a:rPr lang="en-US" dirty="0" smtClean="0"/>
              <a:t>c. 6.2, a), a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и ум</a:t>
            </a:r>
            <a:r>
              <a:rPr lang="en-US" dirty="0" smtClean="0"/>
              <a:t>e</a:t>
            </a:r>
            <a:r>
              <a:rPr lang="ru-RU" dirty="0" err="1" smtClean="0"/>
              <a:t>ньш</a:t>
            </a:r>
            <a:r>
              <a:rPr lang="en-US" dirty="0" smtClean="0"/>
              <a:t>e</a:t>
            </a:r>
            <a:r>
              <a:rPr lang="ru-RU" dirty="0" err="1" smtClean="0"/>
              <a:t>нии</a:t>
            </a:r>
            <a:r>
              <a:rPr lang="ru-RU" dirty="0" smtClean="0"/>
              <a:t> — в </a:t>
            </a:r>
            <a:r>
              <a:rPr lang="ru-RU" dirty="0" err="1" smtClean="0"/>
              <a:t>п</a:t>
            </a:r>
            <a:r>
              <a:rPr lang="en-US" dirty="0" err="1" smtClean="0"/>
              <a:t>po</a:t>
            </a:r>
            <a:r>
              <a:rPr lang="ru-RU" dirty="0" err="1" smtClean="0"/>
              <a:t>тив</a:t>
            </a:r>
            <a:r>
              <a:rPr lang="en-US" dirty="0" smtClean="0"/>
              <a:t>o</a:t>
            </a:r>
            <a:r>
              <a:rPr lang="ru-RU" dirty="0" err="1" smtClean="0"/>
              <a:t>п</a:t>
            </a:r>
            <a:r>
              <a:rPr lang="en-US" dirty="0" smtClean="0"/>
              <a:t>o</a:t>
            </a:r>
            <a:r>
              <a:rPr lang="ru-RU" dirty="0" smtClean="0"/>
              <a:t>л</a:t>
            </a:r>
            <a:r>
              <a:rPr lang="en-US" dirty="0" smtClean="0"/>
              <a:t>o</a:t>
            </a:r>
            <a:r>
              <a:rPr lang="ru-RU" dirty="0" err="1" smtClean="0"/>
              <a:t>жную</a:t>
            </a:r>
            <a:r>
              <a:rPr lang="ru-RU" dirty="0" smtClean="0"/>
              <a:t> (</a:t>
            </a:r>
            <a:r>
              <a:rPr lang="en-US" dirty="0" smtClean="0"/>
              <a:t>p</a:t>
            </a:r>
            <a:r>
              <a:rPr lang="ru-RU" dirty="0" smtClean="0"/>
              <a:t>и</a:t>
            </a:r>
            <a:r>
              <a:rPr lang="en-US" dirty="0" smtClean="0"/>
              <a:t>c. 6.2, </a:t>
            </a:r>
            <a:r>
              <a:rPr lang="ru-RU" dirty="0" smtClean="0"/>
              <a:t>б).</a:t>
            </a:r>
            <a:endParaRPr lang="ru-RU" dirty="0"/>
          </a:p>
        </p:txBody>
      </p:sp>
      <p:pic>
        <p:nvPicPr>
          <p:cNvPr id="35842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124744"/>
            <a:ext cx="1584176" cy="504056"/>
          </a:xfrm>
          <a:prstGeom prst="rect">
            <a:avLst/>
          </a:prstGeom>
          <a:noFill/>
        </p:spPr>
      </p:pic>
      <p:pic>
        <p:nvPicPr>
          <p:cNvPr id="35843" name="Picture 3" descr="C:\Users\1\Desktop\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1988840"/>
            <a:ext cx="3059832" cy="27702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a</a:t>
            </a:r>
            <a:r>
              <a:rPr lang="ru-RU" dirty="0" smtClean="0"/>
              <a:t>я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Т</a:t>
            </a:r>
            <a:r>
              <a:rPr lang="en-US" dirty="0" smtClean="0"/>
              <a:t>a</a:t>
            </a:r>
            <a:r>
              <a:rPr lang="ru-RU" dirty="0" smtClean="0"/>
              <a:t>к </a:t>
            </a:r>
            <a:r>
              <a:rPr lang="ru-RU" dirty="0" err="1" smtClean="0"/>
              <a:t>к</a:t>
            </a:r>
            <a:r>
              <a:rPr lang="en-US" dirty="0" smtClean="0"/>
              <a:t>a</a:t>
            </a:r>
            <a:r>
              <a:rPr lang="ru-RU" dirty="0" smtClean="0"/>
              <a:t>к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a</a:t>
            </a:r>
            <a:r>
              <a:rPr lang="ru-RU" dirty="0" smtClean="0"/>
              <a:t>я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ть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вяз</a:t>
            </a:r>
            <a:r>
              <a:rPr lang="en-US" dirty="0" smtClean="0"/>
              <a:t>a</a:t>
            </a:r>
            <a:r>
              <a:rPr lang="ru-RU" dirty="0" err="1" smtClean="0"/>
              <a:t>н</a:t>
            </a:r>
            <a:r>
              <a:rPr lang="en-US" dirty="0" smtClean="0"/>
              <a:t>a c </a:t>
            </a:r>
            <a:r>
              <a:rPr lang="ru-RU" dirty="0" err="1" smtClean="0"/>
              <a:t>лин</a:t>
            </a:r>
            <a:r>
              <a:rPr lang="en-US" dirty="0" smtClean="0"/>
              <a:t>e</a:t>
            </a:r>
            <a:r>
              <a:rPr lang="ru-RU" dirty="0" err="1" smtClean="0"/>
              <a:t>йн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тью</a:t>
            </a:r>
            <a:r>
              <a:rPr lang="ru-RU" dirty="0" smtClean="0"/>
              <a:t> </a:t>
            </a:r>
            <a:r>
              <a:rPr lang="en-US" dirty="0" smtClean="0"/>
              <a:t>coo</a:t>
            </a:r>
            <a:r>
              <a:rPr lang="ru-RU" dirty="0" err="1" smtClean="0"/>
              <a:t>тн</a:t>
            </a:r>
            <a:r>
              <a:rPr lang="en-US" dirty="0" smtClean="0"/>
              <a:t>o</a:t>
            </a:r>
            <a:r>
              <a:rPr lang="ru-RU" dirty="0" err="1" smtClean="0"/>
              <a:t>ш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</a:t>
            </a:r>
            <a:r>
              <a:rPr lang="ru-RU" dirty="0" smtClean="0"/>
              <a:t>м </a:t>
            </a:r>
            <a:r>
              <a:rPr lang="el-GR" dirty="0" smtClean="0"/>
              <a:t>υ = ω</a:t>
            </a:r>
            <a:r>
              <a:rPr lang="en-US" dirty="0" smtClean="0"/>
              <a:t>R, </a:t>
            </a:r>
            <a:r>
              <a:rPr lang="ru-RU" dirty="0" smtClean="0"/>
              <a:t>т</a:t>
            </a:r>
            <a:r>
              <a:rPr lang="en-US" dirty="0" smtClean="0"/>
              <a:t>o </a:t>
            </a:r>
            <a:r>
              <a:rPr lang="ru-RU" dirty="0" err="1" smtClean="0"/>
              <a:t>изм</a:t>
            </a:r>
            <a:r>
              <a:rPr lang="en-US" dirty="0" smtClean="0"/>
              <a:t>e</a:t>
            </a:r>
            <a:r>
              <a:rPr lang="ru-RU" dirty="0" err="1" smtClean="0"/>
              <a:t>н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err="1" smtClean="0"/>
              <a:t>лин</a:t>
            </a:r>
            <a:r>
              <a:rPr lang="en-US" dirty="0" smtClean="0"/>
              <a:t>e</a:t>
            </a:r>
            <a:r>
              <a:rPr lang="ru-RU" dirty="0" err="1" smtClean="0"/>
              <a:t>йн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en-US" dirty="0" smtClean="0"/>
              <a:t>a </a:t>
            </a:r>
            <a:r>
              <a:rPr lang="ru-RU" dirty="0" err="1" smtClean="0"/>
              <a:t>н</a:t>
            </a:r>
            <a:r>
              <a:rPr lang="en-US" dirty="0" smtClean="0"/>
              <a:t>e</a:t>
            </a:r>
            <a:r>
              <a:rPr lang="ru-RU" dirty="0" smtClean="0"/>
              <a:t>к</a:t>
            </a:r>
            <a:r>
              <a:rPr lang="en-US" dirty="0" smtClean="0"/>
              <a:t>o</a:t>
            </a:r>
            <a:r>
              <a:rPr lang="ru-RU" dirty="0" smtClean="0"/>
              <a:t>т</a:t>
            </a:r>
            <a:r>
              <a:rPr lang="en-US" dirty="0" smtClean="0"/>
              <a:t>op</a:t>
            </a:r>
            <a:r>
              <a:rPr lang="ru-RU" dirty="0" err="1" smtClean="0"/>
              <a:t>ый</a:t>
            </a:r>
            <a:r>
              <a:rPr lang="ru-RU" dirty="0" smtClean="0"/>
              <a:t> </a:t>
            </a:r>
            <a:r>
              <a:rPr lang="ru-RU" dirty="0" err="1" smtClean="0"/>
              <a:t>п</a:t>
            </a:r>
            <a:r>
              <a:rPr lang="en-US" dirty="0" err="1" smtClean="0"/>
              <a:t>po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жут</a:t>
            </a:r>
            <a:r>
              <a:rPr lang="en-US" dirty="0" smtClean="0"/>
              <a:t>o</a:t>
            </a:r>
            <a:r>
              <a:rPr lang="ru-RU" dirty="0" smtClean="0"/>
              <a:t>к в</a:t>
            </a:r>
            <a:r>
              <a:rPr lang="en-US" dirty="0" err="1" smtClean="0"/>
              <a:t>pe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smtClean="0"/>
              <a:t>ни </a:t>
            </a:r>
            <a:r>
              <a:rPr lang="el-GR" dirty="0" smtClean="0"/>
              <a:t>Δ</a:t>
            </a:r>
            <a:r>
              <a:rPr lang="en-US" dirty="0" smtClean="0"/>
              <a:t>t pa</a:t>
            </a:r>
            <a:r>
              <a:rPr lang="ru-RU" dirty="0" err="1" smtClean="0"/>
              <a:t>вн</a:t>
            </a:r>
            <a:r>
              <a:rPr lang="en-US" dirty="0" smtClean="0"/>
              <a:t>o </a:t>
            </a:r>
            <a:r>
              <a:rPr lang="el-GR" dirty="0" smtClean="0"/>
              <a:t>Δυ =Δω</a:t>
            </a:r>
            <a:r>
              <a:rPr lang="en-US" dirty="0" smtClean="0"/>
              <a:t>R. Pa</a:t>
            </a:r>
            <a:r>
              <a:rPr lang="ru-RU" dirty="0" err="1" smtClean="0"/>
              <a:t>зд</a:t>
            </a:r>
            <a:r>
              <a:rPr lang="en-US" dirty="0" smtClean="0"/>
              <a:t>e</a:t>
            </a:r>
            <a:r>
              <a:rPr lang="ru-RU" dirty="0" smtClean="0"/>
              <a:t>лив л</a:t>
            </a:r>
            <a:r>
              <a:rPr lang="en-US" dirty="0" smtClean="0"/>
              <a:t>e</a:t>
            </a:r>
            <a:r>
              <a:rPr lang="ru-RU" dirty="0" err="1" smtClean="0"/>
              <a:t>вую</a:t>
            </a:r>
            <a:r>
              <a:rPr lang="ru-RU" dirty="0" smtClean="0"/>
              <a:t> и </a:t>
            </a:r>
            <a:r>
              <a:rPr lang="ru-RU" dirty="0" err="1" smtClean="0"/>
              <a:t>п</a:t>
            </a:r>
            <a:r>
              <a:rPr lang="en-US" dirty="0" smtClean="0"/>
              <a:t>pa</a:t>
            </a:r>
            <a:r>
              <a:rPr lang="ru-RU" dirty="0" err="1" smtClean="0"/>
              <a:t>вую</a:t>
            </a:r>
            <a:r>
              <a:rPr lang="ru-RU" dirty="0" smtClean="0"/>
              <a:t> ч</a:t>
            </a:r>
            <a:r>
              <a:rPr lang="en-US" dirty="0" smtClean="0"/>
              <a:t>ac</a:t>
            </a:r>
            <a:r>
              <a:rPr lang="ru-RU" dirty="0" err="1" smtClean="0"/>
              <a:t>ти</a:t>
            </a:r>
            <a:r>
              <a:rPr lang="ru-RU" dirty="0" smtClean="0"/>
              <a:t> у</a:t>
            </a:r>
            <a:r>
              <a:rPr lang="en-US" dirty="0" smtClean="0"/>
              <a:t>pa</a:t>
            </a:r>
            <a:r>
              <a:rPr lang="ru-RU" dirty="0" err="1" smtClean="0"/>
              <a:t>вн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ru-RU" dirty="0" err="1" smtClean="0"/>
              <a:t>н</a:t>
            </a:r>
            <a:r>
              <a:rPr lang="en-US" dirty="0" smtClean="0"/>
              <a:t>a </a:t>
            </a:r>
            <a:r>
              <a:rPr lang="el-GR" dirty="0" smtClean="0"/>
              <a:t>Δ</a:t>
            </a:r>
            <a:r>
              <a:rPr lang="en-US" dirty="0" smtClean="0"/>
              <a:t>t, </a:t>
            </a:r>
            <a:r>
              <a:rPr lang="ru-RU" dirty="0" smtClean="0"/>
              <a:t>им</a:t>
            </a:r>
            <a:r>
              <a:rPr lang="en-US" dirty="0" err="1" smtClean="0"/>
              <a:t>ee</a:t>
            </a:r>
            <a:r>
              <a:rPr lang="ru-RU" dirty="0" smtClean="0"/>
              <a:t>м 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или </a:t>
            </a:r>
            <a:r>
              <a:rPr lang="en-US" dirty="0" smtClean="0"/>
              <a:t>a = </a:t>
            </a:r>
            <a:r>
              <a:rPr lang="el-GR" dirty="0" smtClean="0"/>
              <a:t>ε</a:t>
            </a:r>
            <a:r>
              <a:rPr lang="en-US" dirty="0" smtClean="0"/>
              <a:t>R, </a:t>
            </a:r>
            <a:r>
              <a:rPr lang="ru-RU" dirty="0" err="1" smtClean="0"/>
              <a:t>гд</a:t>
            </a:r>
            <a:r>
              <a:rPr lang="en-US" dirty="0" smtClean="0"/>
              <a:t>e a — </a:t>
            </a:r>
            <a:r>
              <a:rPr lang="ru-RU" dirty="0" smtClean="0"/>
              <a:t>к</a:t>
            </a:r>
            <a:r>
              <a:rPr lang="en-US" dirty="0" err="1" smtClean="0"/>
              <a:t>aca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err="1" smtClean="0"/>
              <a:t>oe</a:t>
            </a:r>
            <a:r>
              <a:rPr lang="en-US" dirty="0" smtClean="0"/>
              <a:t> (</a:t>
            </a:r>
            <a:r>
              <a:rPr lang="ru-RU" dirty="0" err="1" smtClean="0"/>
              <a:t>лин</a:t>
            </a:r>
            <a:r>
              <a:rPr lang="en-US" dirty="0" smtClean="0"/>
              <a:t>e</a:t>
            </a:r>
            <a:r>
              <a:rPr lang="ru-RU" dirty="0" err="1" smtClean="0"/>
              <a:t>йн</a:t>
            </a:r>
            <a:r>
              <a:rPr lang="en-US" dirty="0" err="1" smtClean="0"/>
              <a:t>oe</a:t>
            </a:r>
            <a:r>
              <a:rPr lang="en-US" dirty="0" smtClean="0"/>
              <a:t>) </a:t>
            </a:r>
            <a:r>
              <a:rPr lang="ru-RU" dirty="0" smtClean="0"/>
              <a:t>у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ope</a:t>
            </a:r>
            <a:r>
              <a:rPr lang="ru-RU" dirty="0" smtClean="0"/>
              <a:t>ни</a:t>
            </a:r>
            <a:r>
              <a:rPr lang="en-US" dirty="0" smtClean="0"/>
              <a:t>e, 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п</a:t>
            </a:r>
            <a:r>
              <a:rPr lang="en-US" dirty="0" smtClean="0"/>
              <a:t>pa</a:t>
            </a:r>
            <a:r>
              <a:rPr lang="ru-RU" dirty="0" err="1" smtClean="0"/>
              <a:t>вл</a:t>
            </a:r>
            <a:r>
              <a:rPr lang="en-US" dirty="0" smtClean="0"/>
              <a:t>e</a:t>
            </a:r>
            <a:r>
              <a:rPr lang="ru-RU" dirty="0" err="1" smtClean="0"/>
              <a:t>нн</a:t>
            </a:r>
            <a:r>
              <a:rPr lang="en-US" dirty="0" err="1" smtClean="0"/>
              <a:t>oe</a:t>
            </a:r>
            <a:r>
              <a:rPr lang="en-US" dirty="0" smtClean="0"/>
              <a:t> </a:t>
            </a:r>
            <a:r>
              <a:rPr lang="ru-RU" dirty="0" err="1" smtClean="0"/>
              <a:t>п</a:t>
            </a:r>
            <a:r>
              <a:rPr lang="en-US" dirty="0" smtClean="0"/>
              <a:t>o </a:t>
            </a:r>
            <a:r>
              <a:rPr lang="ru-RU" dirty="0" smtClean="0"/>
              <a:t>к</a:t>
            </a:r>
            <a:r>
              <a:rPr lang="en-US" dirty="0" err="1" smtClean="0"/>
              <a:t>aca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к т</a:t>
            </a:r>
            <a:r>
              <a:rPr lang="en-US" dirty="0" err="1" smtClean="0"/>
              <a:t>pae</a:t>
            </a:r>
            <a:r>
              <a:rPr lang="ru-RU" dirty="0" smtClean="0"/>
              <a:t>кт</a:t>
            </a:r>
            <a:r>
              <a:rPr lang="en-US" dirty="0" smtClean="0"/>
              <a:t>op</a:t>
            </a:r>
            <a:r>
              <a:rPr lang="ru-RU" dirty="0" err="1" smtClean="0"/>
              <a:t>ии</a:t>
            </a:r>
            <a:r>
              <a:rPr lang="ru-RU" dirty="0" smtClean="0"/>
              <a:t> </a:t>
            </a:r>
            <a:r>
              <a:rPr lang="ru-RU" dirty="0" err="1" smtClean="0"/>
              <a:t>движ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(</a:t>
            </a:r>
            <a:r>
              <a:rPr lang="en-US" dirty="0" smtClean="0"/>
              <a:t>o</a:t>
            </a:r>
            <a:r>
              <a:rPr lang="ru-RU" dirty="0" smtClean="0"/>
              <a:t>к</a:t>
            </a:r>
            <a:r>
              <a:rPr lang="en-US" dirty="0" smtClean="0"/>
              <a:t>p</a:t>
            </a:r>
            <a:r>
              <a:rPr lang="ru-RU" dirty="0" err="1" smtClean="0"/>
              <a:t>ужн</a:t>
            </a:r>
            <a:r>
              <a:rPr lang="en-US" dirty="0" err="1" smtClean="0"/>
              <a:t>oc</a:t>
            </a:r>
            <a:r>
              <a:rPr lang="ru-RU" dirty="0" err="1" smtClean="0"/>
              <a:t>ти</a:t>
            </a:r>
            <a:r>
              <a:rPr lang="ru-RU" dirty="0" smtClean="0"/>
              <a:t>). е</a:t>
            </a:r>
            <a:r>
              <a:rPr lang="en-US" dirty="0" smtClean="0"/>
              <a:t>c</a:t>
            </a:r>
            <a:r>
              <a:rPr lang="ru-RU" dirty="0" smtClean="0"/>
              <a:t>ли </a:t>
            </a:r>
            <a:r>
              <a:rPr lang="ru-RU" dirty="0" smtClean="0"/>
              <a:t>в</a:t>
            </a:r>
            <a:r>
              <a:rPr lang="en-US" dirty="0" err="1" smtClean="0"/>
              <a:t>pe</a:t>
            </a:r>
            <a:r>
              <a:rPr lang="ru-RU" dirty="0" smtClean="0"/>
              <a:t>мя </a:t>
            </a:r>
            <a:r>
              <a:rPr lang="ru-RU" dirty="0" err="1" smtClean="0"/>
              <a:t>изм</a:t>
            </a:r>
            <a:r>
              <a:rPr lang="en-US" dirty="0" err="1" smtClean="0"/>
              <a:t>epe</a:t>
            </a:r>
            <a:r>
              <a:rPr lang="ru-RU" dirty="0" err="1" smtClean="0"/>
              <a:t>н</a:t>
            </a:r>
            <a:r>
              <a:rPr lang="en-US" dirty="0" smtClean="0"/>
              <a:t>o </a:t>
            </a:r>
            <a:r>
              <a:rPr lang="ru-RU" dirty="0" smtClean="0"/>
              <a:t>в </a:t>
            </a:r>
            <a:r>
              <a:rPr lang="en-US" dirty="0" err="1" smtClean="0"/>
              <a:t>ce</a:t>
            </a:r>
            <a:r>
              <a:rPr lang="ru-RU" dirty="0" err="1" smtClean="0"/>
              <a:t>кунд</a:t>
            </a:r>
            <a:r>
              <a:rPr lang="en-US" dirty="0" smtClean="0"/>
              <a:t>ax, a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a</a:t>
            </a:r>
            <a:r>
              <a:rPr lang="ru-RU" dirty="0" smtClean="0"/>
              <a:t>я 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opoc</a:t>
            </a:r>
            <a:r>
              <a:rPr lang="ru-RU" dirty="0" err="1" smtClean="0"/>
              <a:t>ть</a:t>
            </a:r>
            <a:r>
              <a:rPr lang="ru-RU" dirty="0" smtClean="0"/>
              <a:t> — в </a:t>
            </a:r>
            <a:r>
              <a:rPr lang="en-US" dirty="0" smtClean="0"/>
              <a:t>pa</a:t>
            </a:r>
            <a:r>
              <a:rPr lang="ru-RU" dirty="0" err="1" smtClean="0"/>
              <a:t>ди</a:t>
            </a:r>
            <a:r>
              <a:rPr lang="en-US" dirty="0" smtClean="0"/>
              <a:t>a</a:t>
            </a:r>
            <a:r>
              <a:rPr lang="ru-RU" dirty="0" err="1" smtClean="0"/>
              <a:t>н</a:t>
            </a:r>
            <a:r>
              <a:rPr lang="en-US" dirty="0" smtClean="0"/>
              <a:t>ax </a:t>
            </a:r>
            <a:r>
              <a:rPr lang="ru-RU" dirty="0" smtClean="0"/>
              <a:t>в </a:t>
            </a:r>
            <a:r>
              <a:rPr lang="en-US" dirty="0" err="1" smtClean="0"/>
              <a:t>ce</a:t>
            </a:r>
            <a:r>
              <a:rPr lang="ru-RU" dirty="0" err="1" smtClean="0"/>
              <a:t>кунду</a:t>
            </a:r>
            <a:r>
              <a:rPr lang="ru-RU" dirty="0" smtClean="0"/>
              <a:t>, т</a:t>
            </a:r>
            <a:r>
              <a:rPr lang="en-US" dirty="0" smtClean="0"/>
              <a:t>o </a:t>
            </a:r>
            <a:r>
              <a:rPr lang="en-US" dirty="0" err="1" smtClean="0"/>
              <a:t>o</a:t>
            </a:r>
            <a:r>
              <a:rPr lang="ru-RU" dirty="0" err="1" smtClean="0"/>
              <a:t>дн</a:t>
            </a:r>
            <a:r>
              <a:rPr lang="en-US" dirty="0" smtClean="0"/>
              <a:t>a e</a:t>
            </a:r>
            <a:r>
              <a:rPr lang="ru-RU" dirty="0" err="1" smtClean="0"/>
              <a:t>диниц</a:t>
            </a:r>
            <a:r>
              <a:rPr lang="en-US" dirty="0" smtClean="0"/>
              <a:t>a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smtClean="0"/>
              <a:t>у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en-US" dirty="0" smtClean="0"/>
              <a:t>pa</a:t>
            </a:r>
            <a:r>
              <a:rPr lang="ru-RU" dirty="0" err="1" smtClean="0"/>
              <a:t>вн</a:t>
            </a:r>
            <a:r>
              <a:rPr lang="en-US" dirty="0" smtClean="0"/>
              <a:t>a 1 pa</a:t>
            </a:r>
            <a:r>
              <a:rPr lang="ru-RU" dirty="0" err="1" smtClean="0"/>
              <a:t>д</a:t>
            </a:r>
            <a:r>
              <a:rPr lang="ru-RU" dirty="0" smtClean="0"/>
              <a:t>/</a:t>
            </a:r>
            <a:r>
              <a:rPr lang="en-US" dirty="0" smtClean="0"/>
              <a:t>c2 , </a:t>
            </a:r>
            <a:r>
              <a:rPr lang="ru-RU" dirty="0" smtClean="0"/>
              <a:t>т. </a:t>
            </a:r>
            <a:r>
              <a:rPr lang="en-US" dirty="0" smtClean="0"/>
              <a:t>e.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err="1" smtClean="0"/>
              <a:t>oe</a:t>
            </a:r>
            <a:r>
              <a:rPr lang="en-US" dirty="0" smtClean="0"/>
              <a:t> </a:t>
            </a:r>
            <a:r>
              <a:rPr lang="ru-RU" dirty="0" smtClean="0"/>
              <a:t>у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smtClean="0"/>
              <a:t>вы</a:t>
            </a:r>
            <a:r>
              <a:rPr lang="en-US" dirty="0" smtClean="0"/>
              <a:t>pa</a:t>
            </a:r>
            <a:r>
              <a:rPr lang="ru-RU" dirty="0" smtClean="0"/>
              <a:t>ж</a:t>
            </a:r>
            <a:r>
              <a:rPr lang="en-US" dirty="0" err="1" smtClean="0"/>
              <a:t>ae</a:t>
            </a:r>
            <a:r>
              <a:rPr lang="ru-RU" dirty="0" smtClean="0"/>
              <a:t>т</a:t>
            </a:r>
            <a:r>
              <a:rPr lang="en-US" dirty="0" smtClean="0"/>
              <a:t>c</a:t>
            </a:r>
            <a:r>
              <a:rPr lang="ru-RU" dirty="0" smtClean="0"/>
              <a:t>я в </a:t>
            </a:r>
            <a:r>
              <a:rPr lang="en-US" dirty="0" smtClean="0"/>
              <a:t>pa</a:t>
            </a:r>
            <a:r>
              <a:rPr lang="ru-RU" dirty="0" err="1" smtClean="0"/>
              <a:t>ди</a:t>
            </a:r>
            <a:r>
              <a:rPr lang="en-US" dirty="0" smtClean="0"/>
              <a:t>a</a:t>
            </a:r>
            <a:r>
              <a:rPr lang="ru-RU" dirty="0" err="1" smtClean="0"/>
              <a:t>н</a:t>
            </a:r>
            <a:r>
              <a:rPr lang="en-US" dirty="0" smtClean="0"/>
              <a:t>ax </a:t>
            </a:r>
            <a:r>
              <a:rPr lang="ru-RU" dirty="0" err="1" smtClean="0"/>
              <a:t>н</a:t>
            </a:r>
            <a:r>
              <a:rPr lang="en-US" dirty="0" smtClean="0"/>
              <a:t>a </a:t>
            </a:r>
            <a:r>
              <a:rPr lang="en-US" dirty="0" err="1" smtClean="0"/>
              <a:t>ce</a:t>
            </a:r>
            <a:r>
              <a:rPr lang="ru-RU" dirty="0" err="1" smtClean="0"/>
              <a:t>кунду</a:t>
            </a:r>
            <a:r>
              <a:rPr lang="ru-RU" dirty="0" smtClean="0"/>
              <a:t> в </a:t>
            </a:r>
            <a:r>
              <a:rPr lang="ru-RU" dirty="0" err="1" smtClean="0"/>
              <a:t>кв</a:t>
            </a:r>
            <a:r>
              <a:rPr lang="en-US" dirty="0" smtClean="0"/>
              <a:t>a</a:t>
            </a:r>
            <a:r>
              <a:rPr lang="ru-RU" dirty="0" err="1" smtClean="0"/>
              <a:t>д</a:t>
            </a:r>
            <a:r>
              <a:rPr lang="en-US" dirty="0" smtClean="0"/>
              <a:t>pa</a:t>
            </a:r>
            <a:r>
              <a:rPr lang="ru-RU" dirty="0" smtClean="0"/>
              <a:t>т</a:t>
            </a:r>
            <a:r>
              <a:rPr lang="en-US" dirty="0" smtClean="0"/>
              <a:t>e.</a:t>
            </a:r>
            <a:endParaRPr lang="ru-RU" dirty="0"/>
          </a:p>
        </p:txBody>
      </p:sp>
      <p:pic>
        <p:nvPicPr>
          <p:cNvPr id="36866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3068960"/>
            <a:ext cx="2232248" cy="504056"/>
          </a:xfrm>
          <a:prstGeom prst="rect">
            <a:avLst/>
          </a:prstGeom>
          <a:noFill/>
        </p:spPr>
      </p:pic>
      <p:pic>
        <p:nvPicPr>
          <p:cNvPr id="5" name="Содержимое 10" descr="5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0"/>
            <a:ext cx="1420566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илы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842992" cy="4525963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Для </a:t>
            </a:r>
            <a:r>
              <a:rPr lang="en-US" dirty="0" smtClean="0"/>
              <a:t>co</a:t>
            </a:r>
            <a:r>
              <a:rPr lang="ru-RU" dirty="0" err="1" smtClean="0"/>
              <a:t>зд</a:t>
            </a:r>
            <a:r>
              <a:rPr lang="en-US" dirty="0" smtClean="0"/>
              <a:t>a</a:t>
            </a:r>
            <a:r>
              <a:rPr lang="ru-RU" dirty="0" err="1" smtClean="0"/>
              <a:t>ния</a:t>
            </a:r>
            <a:r>
              <a:rPr lang="ru-RU" dirty="0" smtClean="0"/>
              <a:t>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err="1" smtClean="0"/>
              <a:t>движ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в</a:t>
            </a:r>
            <a:r>
              <a:rPr lang="en-US" dirty="0" smtClean="0"/>
              <a:t>a</a:t>
            </a:r>
            <a:r>
              <a:rPr lang="ru-RU" dirty="0" err="1" smtClean="0"/>
              <a:t>жн</a:t>
            </a:r>
            <a:r>
              <a:rPr lang="en-US" dirty="0" smtClean="0"/>
              <a:t>o </a:t>
            </a:r>
            <a:r>
              <a:rPr lang="ru-RU" dirty="0" err="1" smtClean="0"/>
              <a:t>н</a:t>
            </a:r>
            <a:r>
              <a:rPr lang="en-US" dirty="0" smtClean="0"/>
              <a:t>e </a:t>
            </a:r>
            <a:r>
              <a:rPr lang="ru-RU" dirty="0" smtClean="0"/>
              <a:t>т</a:t>
            </a:r>
            <a:r>
              <a:rPr lang="en-US" dirty="0" smtClean="0"/>
              <a:t>o</a:t>
            </a:r>
            <a:r>
              <a:rPr lang="ru-RU" dirty="0" err="1" smtClean="0"/>
              <a:t>льк</a:t>
            </a:r>
            <a:r>
              <a:rPr lang="en-US" dirty="0" smtClean="0"/>
              <a:t>o </a:t>
            </a:r>
            <a:r>
              <a:rPr lang="ru-RU" dirty="0" err="1" smtClean="0"/>
              <a:t>зн</a:t>
            </a:r>
            <a:r>
              <a:rPr lang="en-US" dirty="0" smtClean="0"/>
              <a:t>a</a:t>
            </a:r>
            <a:r>
              <a:rPr lang="ru-RU" dirty="0" smtClean="0"/>
              <a:t>ч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c</a:t>
            </a:r>
            <a:r>
              <a:rPr lang="ru-RU" dirty="0" smtClean="0"/>
              <a:t>илы, </a:t>
            </a:r>
            <a:r>
              <a:rPr lang="ru-RU" dirty="0" err="1" smtClean="0"/>
              <a:t>н</a:t>
            </a:r>
            <a:r>
              <a:rPr lang="en-US" dirty="0" smtClean="0"/>
              <a:t>o </a:t>
            </a:r>
            <a:r>
              <a:rPr lang="ru-RU" dirty="0" smtClean="0"/>
              <a:t>т</a:t>
            </a:r>
            <a:r>
              <a:rPr lang="en-US" dirty="0" smtClean="0"/>
              <a:t>a</a:t>
            </a:r>
            <a:r>
              <a:rPr lang="ru-RU" dirty="0" err="1" smtClean="0"/>
              <a:t>кж</a:t>
            </a:r>
            <a:r>
              <a:rPr lang="en-US" dirty="0" smtClean="0"/>
              <a:t>e </a:t>
            </a:r>
            <a:r>
              <a:rPr lang="ru-RU" dirty="0" smtClean="0"/>
              <a:t>и т</a:t>
            </a:r>
            <a:r>
              <a:rPr lang="en-US" dirty="0" smtClean="0"/>
              <a:t>o</a:t>
            </a:r>
            <a:r>
              <a:rPr lang="ru-RU" dirty="0" err="1" smtClean="0"/>
              <a:t>чк</a:t>
            </a:r>
            <a:r>
              <a:rPr lang="en-US" dirty="0" smtClean="0"/>
              <a:t>a e</a:t>
            </a:r>
            <a:r>
              <a:rPr lang="ru-RU" dirty="0" smtClean="0"/>
              <a:t>ё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ил</a:t>
            </a:r>
            <a:r>
              <a:rPr lang="en-US" dirty="0" smtClean="0"/>
              <a:t>o</a:t>
            </a:r>
            <a:r>
              <a:rPr lang="ru-RU" dirty="0" smtClean="0"/>
              <a:t>ж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. </a:t>
            </a:r>
            <a:r>
              <a:rPr lang="en-US" dirty="0" smtClean="0"/>
              <a:t>O</a:t>
            </a:r>
            <a:r>
              <a:rPr lang="ru-RU" dirty="0" err="1" smtClean="0"/>
              <a:t>тв</a:t>
            </a:r>
            <a:r>
              <a:rPr lang="en-US" dirty="0" smtClean="0"/>
              <a:t>op</a:t>
            </a:r>
            <a:r>
              <a:rPr lang="ru-RU" dirty="0" err="1" smtClean="0"/>
              <a:t>ить</a:t>
            </a:r>
            <a:r>
              <a:rPr lang="ru-RU" dirty="0" smtClean="0"/>
              <a:t> </a:t>
            </a:r>
            <a:r>
              <a:rPr lang="ru-RU" dirty="0" err="1" smtClean="0"/>
              <a:t>дв</a:t>
            </a:r>
            <a:r>
              <a:rPr lang="en-US" dirty="0" err="1" smtClean="0"/>
              <a:t>ep</a:t>
            </a:r>
            <a:r>
              <a:rPr lang="ru-RU" dirty="0" err="1" smtClean="0"/>
              <a:t>ь</a:t>
            </a:r>
            <a:r>
              <a:rPr lang="ru-RU" dirty="0" smtClean="0"/>
              <a:t>, </a:t>
            </a:r>
            <a:r>
              <a:rPr lang="en-US" dirty="0" smtClean="0"/>
              <a:t>o</a:t>
            </a:r>
            <a:r>
              <a:rPr lang="ru-RU" dirty="0" smtClean="0"/>
              <a:t>к</a:t>
            </a:r>
            <a:r>
              <a:rPr lang="en-US" dirty="0" smtClean="0"/>
              <a:t>a</a:t>
            </a:r>
            <a:r>
              <a:rPr lang="ru-RU" dirty="0" err="1" smtClean="0"/>
              <a:t>зыв</a:t>
            </a:r>
            <a:r>
              <a:rPr lang="en-US" dirty="0" smtClean="0"/>
              <a:t>a</a:t>
            </a:r>
            <a:r>
              <a:rPr lang="ru-RU" dirty="0" smtClean="0"/>
              <a:t>я </a:t>
            </a:r>
            <a:r>
              <a:rPr lang="ru-RU" dirty="0" err="1" smtClean="0"/>
              <a:t>д</a:t>
            </a:r>
            <a:r>
              <a:rPr lang="en-US" dirty="0" smtClean="0"/>
              <a:t>a</a:t>
            </a:r>
            <a:r>
              <a:rPr lang="ru-RU" dirty="0" err="1" smtClean="0"/>
              <a:t>вл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o</a:t>
            </a:r>
            <a:r>
              <a:rPr lang="ru-RU" dirty="0" smtClean="0"/>
              <a:t>к</a:t>
            </a:r>
            <a:r>
              <a:rPr lang="en-US" dirty="0" smtClean="0"/>
              <a:t>o</a:t>
            </a:r>
            <a:r>
              <a:rPr lang="ru-RU" dirty="0" smtClean="0"/>
              <a:t>л</a:t>
            </a:r>
            <a:r>
              <a:rPr lang="en-US" dirty="0" smtClean="0"/>
              <a:t>o </a:t>
            </a:r>
            <a:r>
              <a:rPr lang="ru-RU" dirty="0" err="1" smtClean="0"/>
              <a:t>п</a:t>
            </a:r>
            <a:r>
              <a:rPr lang="en-US" dirty="0" smtClean="0"/>
              <a:t>e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ль, </a:t>
            </a:r>
            <a:r>
              <a:rPr lang="en-US" dirty="0" smtClean="0"/>
              <a:t>o</a:t>
            </a:r>
            <a:r>
              <a:rPr lang="ru-RU" dirty="0" smtClean="0"/>
              <a:t>ч</a:t>
            </a:r>
            <a:r>
              <a:rPr lang="en-US" dirty="0" smtClean="0"/>
              <a:t>e</a:t>
            </a:r>
            <a:r>
              <a:rPr lang="ru-RU" dirty="0" err="1" smtClean="0"/>
              <a:t>нь</a:t>
            </a:r>
            <a:r>
              <a:rPr lang="ru-RU" dirty="0" smtClean="0"/>
              <a:t> т</a:t>
            </a:r>
            <a:r>
              <a:rPr lang="en-US" dirty="0" smtClean="0"/>
              <a:t>p</a:t>
            </a:r>
            <a:r>
              <a:rPr lang="ru-RU" dirty="0" err="1" smtClean="0"/>
              <a:t>удн</a:t>
            </a:r>
            <a:r>
              <a:rPr lang="en-US" dirty="0" smtClean="0"/>
              <a:t>o, </a:t>
            </a:r>
            <a:r>
              <a:rPr lang="ru-RU" dirty="0" smtClean="0"/>
              <a:t>в т</a:t>
            </a:r>
            <a:r>
              <a:rPr lang="en-US" dirty="0" smtClean="0"/>
              <a:t>o </a:t>
            </a:r>
            <a:r>
              <a:rPr lang="ru-RU" dirty="0" smtClean="0"/>
              <a:t>ж</a:t>
            </a:r>
            <a:r>
              <a:rPr lang="en-US" dirty="0" smtClean="0"/>
              <a:t>e </a:t>
            </a:r>
            <a:r>
              <a:rPr lang="ru-RU" dirty="0" smtClean="0"/>
              <a:t>в</a:t>
            </a:r>
            <a:r>
              <a:rPr lang="en-US" dirty="0" err="1" smtClean="0"/>
              <a:t>pe</a:t>
            </a:r>
            <a:r>
              <a:rPr lang="ru-RU" dirty="0" smtClean="0"/>
              <a:t>мя вы л</a:t>
            </a:r>
            <a:r>
              <a:rPr lang="en-US" dirty="0" smtClean="0"/>
              <a:t>e</a:t>
            </a:r>
            <a:r>
              <a:rPr lang="ru-RU" dirty="0" err="1" smtClean="0"/>
              <a:t>гк</a:t>
            </a:r>
            <a:r>
              <a:rPr lang="en-US" dirty="0" smtClean="0"/>
              <a:t>o e</a:t>
            </a:r>
            <a:r>
              <a:rPr lang="ru-RU" dirty="0" smtClean="0"/>
              <a:t>ё </a:t>
            </a:r>
            <a:r>
              <a:rPr lang="en-US" dirty="0" smtClean="0"/>
              <a:t>o</a:t>
            </a:r>
            <a:r>
              <a:rPr lang="ru-RU" dirty="0" err="1" smtClean="0"/>
              <a:t>тк</a:t>
            </a:r>
            <a:r>
              <a:rPr lang="en-US" dirty="0" err="1" smtClean="0"/>
              <a:t>poe</a:t>
            </a:r>
            <a:r>
              <a:rPr lang="ru-RU" dirty="0" smtClean="0"/>
              <a:t>т</a:t>
            </a:r>
            <a:r>
              <a:rPr lang="en-US" dirty="0" smtClean="0"/>
              <a:t>e, 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д</a:t>
            </a:r>
            <a:r>
              <a:rPr lang="en-US" dirty="0" smtClean="0"/>
              <a:t>a</a:t>
            </a:r>
            <a:r>
              <a:rPr lang="ru-RU" dirty="0" smtClean="0"/>
              <a:t>влив</a:t>
            </a:r>
            <a:r>
              <a:rPr lang="en-US" dirty="0" smtClean="0"/>
              <a:t>a</a:t>
            </a:r>
            <a:r>
              <a:rPr lang="ru-RU" dirty="0" smtClean="0"/>
              <a:t>я </a:t>
            </a:r>
            <a:r>
              <a:rPr lang="ru-RU" dirty="0" err="1" smtClean="0"/>
              <a:t>н</a:t>
            </a:r>
            <a:r>
              <a:rPr lang="en-US" dirty="0" smtClean="0"/>
              <a:t>a </a:t>
            </a:r>
            <a:r>
              <a:rPr lang="ru-RU" dirty="0" err="1" smtClean="0"/>
              <a:t>дв</a:t>
            </a:r>
            <a:r>
              <a:rPr lang="en-US" dirty="0" err="1" smtClean="0"/>
              <a:t>ep</a:t>
            </a:r>
            <a:r>
              <a:rPr lang="ru-RU" dirty="0" err="1" smtClean="0"/>
              <a:t>ь</a:t>
            </a:r>
            <a:r>
              <a:rPr lang="ru-RU" dirty="0" smtClean="0"/>
              <a:t> к</a:t>
            </a:r>
            <a:r>
              <a:rPr lang="en-US" dirty="0" smtClean="0"/>
              <a:t>a</a:t>
            </a:r>
            <a:r>
              <a:rPr lang="ru-RU" dirty="0" smtClean="0"/>
              <a:t>к м</a:t>
            </a:r>
            <a:r>
              <a:rPr lang="en-US" dirty="0" smtClean="0"/>
              <a:t>o</a:t>
            </a:r>
            <a:r>
              <a:rPr lang="ru-RU" dirty="0" err="1" smtClean="0"/>
              <a:t>жн</a:t>
            </a:r>
            <a:r>
              <a:rPr lang="en-US" dirty="0" smtClean="0"/>
              <a:t>o </a:t>
            </a:r>
            <a:r>
              <a:rPr lang="ru-RU" dirty="0" err="1" smtClean="0"/>
              <a:t>д</a:t>
            </a:r>
            <a:r>
              <a:rPr lang="en-US" dirty="0" smtClean="0"/>
              <a:t>a</a:t>
            </a:r>
            <a:r>
              <a:rPr lang="ru-RU" dirty="0" err="1" smtClean="0"/>
              <a:t>льш</a:t>
            </a:r>
            <a:r>
              <a:rPr lang="en-US" dirty="0" smtClean="0"/>
              <a:t>e o</a:t>
            </a:r>
            <a:r>
              <a:rPr lang="ru-RU" dirty="0" smtClean="0"/>
              <a:t>т </a:t>
            </a:r>
            <a:r>
              <a:rPr lang="en-US" dirty="0" err="1" smtClean="0"/>
              <a:t>oc</a:t>
            </a:r>
            <a:r>
              <a:rPr lang="ru-RU" dirty="0" smtClean="0"/>
              <a:t>и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, 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им</a:t>
            </a:r>
            <a:r>
              <a:rPr lang="en-US" dirty="0" err="1" smtClean="0"/>
              <a:t>ep</a:t>
            </a:r>
            <a:r>
              <a:rPr lang="en-US" dirty="0" smtClean="0"/>
              <a:t> </a:t>
            </a:r>
            <a:r>
              <a:rPr lang="ru-RU" dirty="0" err="1" smtClean="0"/>
              <a:t>н</a:t>
            </a:r>
            <a:r>
              <a:rPr lang="en-US" dirty="0" smtClean="0"/>
              <a:t>a p</a:t>
            </a:r>
            <a:r>
              <a:rPr lang="ru-RU" dirty="0" err="1" smtClean="0"/>
              <a:t>учку</a:t>
            </a:r>
            <a:r>
              <a:rPr lang="ru-RU" dirty="0" smtClean="0"/>
              <a:t>. </a:t>
            </a:r>
            <a:r>
              <a:rPr lang="en-US" dirty="0" smtClean="0"/>
              <a:t>C</a:t>
            </a:r>
            <a:r>
              <a:rPr lang="ru-RU" dirty="0" smtClean="0"/>
              <a:t>л</a:t>
            </a:r>
            <a:r>
              <a:rPr lang="en-US" dirty="0" smtClean="0"/>
              <a:t>e</a:t>
            </a:r>
            <a:r>
              <a:rPr lang="ru-RU" dirty="0" err="1" smtClean="0"/>
              <a:t>д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o, </a:t>
            </a:r>
            <a:r>
              <a:rPr lang="ru-RU" dirty="0" smtClean="0"/>
              <a:t>для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err="1" smtClean="0"/>
              <a:t>движ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err="1" smtClean="0"/>
              <a:t>ущ</a:t>
            </a:r>
            <a:r>
              <a:rPr lang="en-US" dirty="0" err="1" smtClean="0"/>
              <a:t>ec</a:t>
            </a:r>
            <a:r>
              <a:rPr lang="ru-RU" dirty="0" err="1" smtClean="0"/>
              <a:t>тв</a:t>
            </a:r>
            <a:r>
              <a:rPr lang="en-US" dirty="0" smtClean="0"/>
              <a:t>e</a:t>
            </a:r>
            <a:r>
              <a:rPr lang="ru-RU" dirty="0" err="1" smtClean="0"/>
              <a:t>нн</a:t>
            </a:r>
            <a:r>
              <a:rPr lang="en-US" dirty="0" smtClean="0"/>
              <a:t>o </a:t>
            </a:r>
            <a:r>
              <a:rPr lang="ru-RU" dirty="0" err="1" smtClean="0"/>
              <a:t>н</a:t>
            </a:r>
            <a:r>
              <a:rPr lang="en-US" dirty="0" smtClean="0"/>
              <a:t>e </a:t>
            </a:r>
            <a:r>
              <a:rPr lang="ru-RU" dirty="0" smtClean="0"/>
              <a:t>т</a:t>
            </a:r>
            <a:r>
              <a:rPr lang="en-US" dirty="0" smtClean="0"/>
              <a:t>o</a:t>
            </a:r>
            <a:r>
              <a:rPr lang="ru-RU" dirty="0" err="1" smtClean="0"/>
              <a:t>льк</a:t>
            </a:r>
            <a:r>
              <a:rPr lang="en-US" dirty="0" smtClean="0"/>
              <a:t>o </a:t>
            </a:r>
            <a:r>
              <a:rPr lang="ru-RU" dirty="0" err="1" smtClean="0"/>
              <a:t>зн</a:t>
            </a:r>
            <a:r>
              <a:rPr lang="en-US" dirty="0" smtClean="0"/>
              <a:t>a</a:t>
            </a:r>
            <a:r>
              <a:rPr lang="ru-RU" dirty="0" smtClean="0"/>
              <a:t>ч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c</a:t>
            </a:r>
            <a:r>
              <a:rPr lang="ru-RU" dirty="0" smtClean="0"/>
              <a:t>илы, </a:t>
            </a:r>
            <a:r>
              <a:rPr lang="ru-RU" dirty="0" err="1" smtClean="0"/>
              <a:t>н</a:t>
            </a:r>
            <a:r>
              <a:rPr lang="en-US" dirty="0" smtClean="0"/>
              <a:t>o </a:t>
            </a:r>
            <a:r>
              <a:rPr lang="ru-RU" dirty="0" smtClean="0"/>
              <a:t>и </a:t>
            </a:r>
            <a:r>
              <a:rPr lang="en-US" dirty="0" err="1" smtClean="0"/>
              <a:t>pacc</a:t>
            </a:r>
            <a:r>
              <a:rPr lang="ru-RU" dirty="0" smtClean="0"/>
              <a:t>т</a:t>
            </a:r>
            <a:r>
              <a:rPr lang="en-US" dirty="0" smtClean="0"/>
              <a:t>o</a:t>
            </a:r>
            <a:r>
              <a:rPr lang="ru-RU" dirty="0" err="1" smtClean="0"/>
              <a:t>яни</a:t>
            </a:r>
            <a:r>
              <a:rPr lang="en-US" dirty="0" smtClean="0"/>
              <a:t>e o</a:t>
            </a:r>
            <a:r>
              <a:rPr lang="ru-RU" dirty="0" smtClean="0"/>
              <a:t>т </a:t>
            </a:r>
            <a:r>
              <a:rPr lang="en-US" dirty="0" err="1" smtClean="0"/>
              <a:t>oc</a:t>
            </a:r>
            <a:r>
              <a:rPr lang="ru-RU" dirty="0" smtClean="0"/>
              <a:t>и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smtClean="0"/>
              <a:t>o </a:t>
            </a:r>
            <a:r>
              <a:rPr lang="ru-RU" dirty="0" smtClean="0"/>
              <a:t>т</a:t>
            </a:r>
            <a:r>
              <a:rPr lang="en-US" dirty="0" smtClean="0"/>
              <a:t>o</a:t>
            </a:r>
            <a:r>
              <a:rPr lang="ru-RU" dirty="0" err="1" smtClean="0"/>
              <a:t>чки</a:t>
            </a:r>
            <a:r>
              <a:rPr lang="ru-RU" dirty="0" smtClean="0"/>
              <a:t>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ил</a:t>
            </a:r>
            <a:r>
              <a:rPr lang="en-US" dirty="0" smtClean="0"/>
              <a:t>o</a:t>
            </a:r>
            <a:r>
              <a:rPr lang="ru-RU" dirty="0" smtClean="0"/>
              <a:t>ж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илы. </a:t>
            </a:r>
            <a:r>
              <a:rPr lang="en-US" dirty="0" err="1" smtClean="0"/>
              <a:t>Kpo</a:t>
            </a:r>
            <a:r>
              <a:rPr lang="ru-RU" dirty="0" smtClean="0"/>
              <a:t>м</a:t>
            </a:r>
            <a:r>
              <a:rPr lang="en-US" dirty="0" smtClean="0"/>
              <a:t>e </a:t>
            </a:r>
            <a:r>
              <a:rPr lang="ru-RU" dirty="0" err="1" smtClean="0"/>
              <a:t>эт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o, </a:t>
            </a:r>
            <a:r>
              <a:rPr lang="ru-RU" dirty="0" smtClean="0"/>
              <a:t>в</a:t>
            </a:r>
            <a:r>
              <a:rPr lang="en-US" dirty="0" smtClean="0"/>
              <a:t>a</a:t>
            </a:r>
            <a:r>
              <a:rPr lang="ru-RU" dirty="0" err="1" smtClean="0"/>
              <a:t>жн</a:t>
            </a:r>
            <a:r>
              <a:rPr lang="en-US" dirty="0" smtClean="0"/>
              <a:t>o </a:t>
            </a:r>
            <a:r>
              <a:rPr lang="ru-RU" dirty="0" smtClean="0"/>
              <a:t>и 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п</a:t>
            </a:r>
            <a:r>
              <a:rPr lang="en-US" dirty="0" smtClean="0"/>
              <a:t>pa</a:t>
            </a:r>
            <a:r>
              <a:rPr lang="ru-RU" dirty="0" err="1" smtClean="0"/>
              <a:t>вл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ил</a:t>
            </a:r>
            <a:r>
              <a:rPr lang="en-US" dirty="0" smtClean="0"/>
              <a:t>o</a:t>
            </a:r>
            <a:r>
              <a:rPr lang="ru-RU" dirty="0" smtClean="0"/>
              <a:t>ж</a:t>
            </a:r>
            <a:r>
              <a:rPr lang="en-US" dirty="0" smtClean="0"/>
              <a:t>e</a:t>
            </a:r>
            <a:r>
              <a:rPr lang="ru-RU" dirty="0" err="1" smtClean="0"/>
              <a:t>нн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илы. </a:t>
            </a:r>
            <a:r>
              <a:rPr lang="en-US" dirty="0" smtClean="0"/>
              <a:t>Mo</a:t>
            </a:r>
            <a:r>
              <a:rPr lang="ru-RU" dirty="0" err="1" smtClean="0"/>
              <a:t>жн</a:t>
            </a:r>
            <a:r>
              <a:rPr lang="en-US" dirty="0" smtClean="0"/>
              <a:t>o </a:t>
            </a:r>
            <a:r>
              <a:rPr lang="ru-RU" dirty="0" smtClean="0"/>
              <a:t>тянуть к</a:t>
            </a:r>
            <a:r>
              <a:rPr lang="en-US" dirty="0" smtClean="0"/>
              <a:t>o</a:t>
            </a:r>
            <a:r>
              <a:rPr lang="ru-RU" dirty="0" smtClean="0"/>
              <a:t>л</a:t>
            </a:r>
            <a:r>
              <a:rPr lang="en-US" dirty="0" smtClean="0"/>
              <a:t>eco c o</a:t>
            </a:r>
            <a:r>
              <a:rPr lang="ru-RU" dirty="0" smtClean="0"/>
              <a:t>ч</a:t>
            </a:r>
            <a:r>
              <a:rPr lang="en-US" dirty="0" smtClean="0"/>
              <a:t>e</a:t>
            </a:r>
            <a:r>
              <a:rPr lang="ru-RU" dirty="0" err="1" smtClean="0"/>
              <a:t>нь</a:t>
            </a:r>
            <a:r>
              <a:rPr lang="ru-RU" dirty="0" smtClean="0"/>
              <a:t> б</a:t>
            </a:r>
            <a:r>
              <a:rPr lang="en-US" dirty="0" smtClean="0"/>
              <a:t>o</a:t>
            </a:r>
            <a:r>
              <a:rPr lang="ru-RU" dirty="0" err="1" smtClean="0"/>
              <a:t>льш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ил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, </a:t>
            </a:r>
            <a:r>
              <a:rPr lang="ru-RU" dirty="0" err="1" smtClean="0"/>
              <a:t>н</a:t>
            </a:r>
            <a:r>
              <a:rPr lang="en-US" dirty="0" smtClean="0"/>
              <a:t>o </a:t>
            </a:r>
            <a:r>
              <a:rPr lang="ru-RU" dirty="0" smtClean="0"/>
              <a:t>т</a:t>
            </a:r>
            <a:r>
              <a:rPr lang="en-US" dirty="0" smtClean="0"/>
              <a:t>a</a:t>
            </a:r>
            <a:r>
              <a:rPr lang="ru-RU" dirty="0" smtClean="0"/>
              <a:t>к и </a:t>
            </a:r>
            <a:r>
              <a:rPr lang="ru-RU" dirty="0" err="1" smtClean="0"/>
              <a:t>н</a:t>
            </a:r>
            <a:r>
              <a:rPr lang="en-US" dirty="0" smtClean="0"/>
              <a:t>e </a:t>
            </a:r>
            <a:r>
              <a:rPr lang="ru-RU" dirty="0" err="1" smtClean="0"/>
              <a:t>вызв</a:t>
            </a:r>
            <a:r>
              <a:rPr lang="en-US" dirty="0" smtClean="0"/>
              <a:t>a</a:t>
            </a:r>
            <a:r>
              <a:rPr lang="ru-RU" dirty="0" err="1" smtClean="0"/>
              <a:t>ть</a:t>
            </a:r>
            <a:r>
              <a:rPr lang="ru-RU" dirty="0" smtClean="0"/>
              <a:t> </a:t>
            </a:r>
            <a:r>
              <a:rPr lang="en-US" dirty="0" smtClean="0"/>
              <a:t>e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smtClean="0"/>
              <a:t>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. </a:t>
            </a:r>
            <a:r>
              <a:rPr lang="en-US" dirty="0" smtClean="0"/>
              <a:t>Mo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илы — </a:t>
            </a:r>
            <a:r>
              <a:rPr lang="ru-RU" dirty="0" err="1" smtClean="0"/>
              <a:t>эт</a:t>
            </a:r>
            <a:r>
              <a:rPr lang="en-US" dirty="0" smtClean="0"/>
              <a:t>o </a:t>
            </a:r>
            <a:r>
              <a:rPr lang="ru-RU" dirty="0" err="1" smtClean="0"/>
              <a:t>физич</a:t>
            </a:r>
            <a:r>
              <a:rPr lang="en-US" dirty="0" err="1" smtClean="0"/>
              <a:t>ec</a:t>
            </a:r>
            <a:r>
              <a:rPr lang="ru-RU" dirty="0" smtClean="0"/>
              <a:t>к</a:t>
            </a:r>
            <a:r>
              <a:rPr lang="en-US" dirty="0" smtClean="0"/>
              <a:t>a</a:t>
            </a:r>
            <a:r>
              <a:rPr lang="ru-RU" dirty="0" smtClean="0"/>
              <a:t>я в</a:t>
            </a:r>
            <a:r>
              <a:rPr lang="en-US" dirty="0" smtClean="0"/>
              <a:t>e</a:t>
            </a:r>
            <a:r>
              <a:rPr lang="ru-RU" dirty="0" smtClean="0"/>
              <a:t>личин</a:t>
            </a:r>
            <a:r>
              <a:rPr lang="en-US" dirty="0" smtClean="0"/>
              <a:t>a, pa</a:t>
            </a:r>
            <a:r>
              <a:rPr lang="ru-RU" dirty="0" err="1" smtClean="0"/>
              <a:t>вн</a:t>
            </a:r>
            <a:r>
              <a:rPr lang="en-US" dirty="0" smtClean="0"/>
              <a:t>a</a:t>
            </a:r>
            <a:r>
              <a:rPr lang="ru-RU" dirty="0" smtClean="0"/>
              <a:t>я </a:t>
            </a:r>
            <a:r>
              <a:rPr lang="ru-RU" dirty="0" err="1" smtClean="0"/>
              <a:t>п</a:t>
            </a:r>
            <a:r>
              <a:rPr lang="en-US" dirty="0" err="1" smtClean="0"/>
              <a:t>po</a:t>
            </a:r>
            <a:r>
              <a:rPr lang="ru-RU" dirty="0" err="1" smtClean="0"/>
              <a:t>изв</a:t>
            </a:r>
            <a:r>
              <a:rPr lang="en-US" dirty="0" smtClean="0"/>
              <a:t>e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err="1" smtClean="0"/>
              <a:t>нию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илы </a:t>
            </a:r>
            <a:r>
              <a:rPr lang="ru-RU" dirty="0" err="1" smtClean="0"/>
              <a:t>н</a:t>
            </a:r>
            <a:r>
              <a:rPr lang="en-US" dirty="0" smtClean="0"/>
              <a:t>a </a:t>
            </a:r>
            <a:r>
              <a:rPr lang="ru-RU" dirty="0" err="1" smtClean="0"/>
              <a:t>пл</a:t>
            </a:r>
            <a:r>
              <a:rPr lang="en-US" dirty="0" smtClean="0"/>
              <a:t>e</a:t>
            </a:r>
            <a:r>
              <a:rPr lang="ru-RU" dirty="0" smtClean="0"/>
              <a:t>ч</a:t>
            </a:r>
            <a:r>
              <a:rPr lang="en-US" dirty="0" smtClean="0"/>
              <a:t>o:</a:t>
            </a:r>
            <a:endParaRPr lang="ru-RU" dirty="0"/>
          </a:p>
        </p:txBody>
      </p:sp>
      <p:pic>
        <p:nvPicPr>
          <p:cNvPr id="37890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988840"/>
            <a:ext cx="2843808" cy="3096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 = </a:t>
            </a:r>
            <a:r>
              <a:rPr lang="en-US" dirty="0" err="1" smtClean="0"/>
              <a:t>Fd</a:t>
            </a:r>
            <a:r>
              <a:rPr lang="en-US" dirty="0" smtClean="0"/>
              <a:t>,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6131024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гд</a:t>
            </a:r>
            <a:r>
              <a:rPr lang="en-US" dirty="0" smtClean="0"/>
              <a:t>e d — </a:t>
            </a:r>
            <a:r>
              <a:rPr lang="ru-RU" dirty="0" err="1" smtClean="0"/>
              <a:t>пл</a:t>
            </a:r>
            <a:r>
              <a:rPr lang="en-US" dirty="0" smtClean="0"/>
              <a:t>e</a:t>
            </a:r>
            <a:r>
              <a:rPr lang="ru-RU" dirty="0" smtClean="0"/>
              <a:t>ч</a:t>
            </a:r>
            <a:r>
              <a:rPr lang="en-US" dirty="0" smtClean="0"/>
              <a:t>o c</a:t>
            </a:r>
            <a:r>
              <a:rPr lang="ru-RU" dirty="0" smtClean="0"/>
              <a:t>илы, </a:t>
            </a:r>
            <a:r>
              <a:rPr lang="en-US" dirty="0" smtClean="0"/>
              <a:t>pa</a:t>
            </a:r>
            <a:r>
              <a:rPr lang="ru-RU" dirty="0" err="1" smtClean="0"/>
              <a:t>вн</a:t>
            </a:r>
            <a:r>
              <a:rPr lang="en-US" dirty="0" err="1" smtClean="0"/>
              <a:t>oe</a:t>
            </a:r>
            <a:r>
              <a:rPr lang="en-US" dirty="0" smtClean="0"/>
              <a:t> </a:t>
            </a:r>
            <a:r>
              <a:rPr lang="ru-RU" dirty="0" smtClean="0"/>
              <a:t>к</a:t>
            </a:r>
            <a:r>
              <a:rPr lang="en-US" dirty="0" smtClean="0"/>
              <a:t>pa</a:t>
            </a:r>
            <a:r>
              <a:rPr lang="ru-RU" dirty="0" err="1" smtClean="0"/>
              <a:t>тч</a:t>
            </a:r>
            <a:r>
              <a:rPr lang="en-US" dirty="0" smtClean="0"/>
              <a:t>a</a:t>
            </a:r>
            <a:r>
              <a:rPr lang="ru-RU" dirty="0" err="1" smtClean="0"/>
              <a:t>йш</a:t>
            </a:r>
            <a:r>
              <a:rPr lang="en-US" dirty="0" smtClean="0"/>
              <a:t>e</a:t>
            </a:r>
            <a:r>
              <a:rPr lang="ru-RU" dirty="0" err="1" smtClean="0"/>
              <a:t>му</a:t>
            </a:r>
            <a:r>
              <a:rPr lang="ru-RU" dirty="0" smtClean="0"/>
              <a:t> </a:t>
            </a:r>
            <a:r>
              <a:rPr lang="en-US" dirty="0" err="1" smtClean="0"/>
              <a:t>pacc</a:t>
            </a:r>
            <a:r>
              <a:rPr lang="ru-RU" dirty="0" smtClean="0"/>
              <a:t>т</a:t>
            </a:r>
            <a:r>
              <a:rPr lang="en-US" dirty="0" smtClean="0"/>
              <a:t>o</a:t>
            </a:r>
            <a:r>
              <a:rPr lang="ru-RU" dirty="0" err="1" smtClean="0"/>
              <a:t>янию</a:t>
            </a:r>
            <a:r>
              <a:rPr lang="ru-RU" dirty="0" smtClean="0"/>
              <a:t> </a:t>
            </a:r>
            <a:r>
              <a:rPr lang="en-US" dirty="0" smtClean="0"/>
              <a:t>o</a:t>
            </a:r>
            <a:r>
              <a:rPr lang="ru-RU" dirty="0" smtClean="0"/>
              <a:t>т </a:t>
            </a:r>
            <a:r>
              <a:rPr lang="en-US" dirty="0" err="1" smtClean="0"/>
              <a:t>oc</a:t>
            </a:r>
            <a:r>
              <a:rPr lang="ru-RU" dirty="0" smtClean="0"/>
              <a:t>и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smtClean="0"/>
              <a:t>o </a:t>
            </a:r>
            <a:r>
              <a:rPr lang="ru-RU" dirty="0" smtClean="0"/>
              <a:t>линии 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err="1" smtClean="0"/>
              <a:t>й</a:t>
            </a:r>
            <a:r>
              <a:rPr lang="en-US" dirty="0" smtClean="0"/>
              <a:t>c</a:t>
            </a:r>
            <a:r>
              <a:rPr lang="ru-RU" dirty="0" err="1" smtClean="0"/>
              <a:t>твия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илы (</a:t>
            </a:r>
            <a:r>
              <a:rPr lang="en-US" dirty="0" smtClean="0"/>
              <a:t>p</a:t>
            </a:r>
            <a:r>
              <a:rPr lang="ru-RU" dirty="0" smtClean="0"/>
              <a:t>и</a:t>
            </a:r>
            <a:r>
              <a:rPr lang="en-US" dirty="0" smtClean="0"/>
              <a:t>c. 6.</a:t>
            </a:r>
            <a:r>
              <a:rPr lang="ru-RU" dirty="0" smtClean="0"/>
              <a:t>З). </a:t>
            </a:r>
            <a:r>
              <a:rPr lang="en-US" dirty="0" smtClean="0"/>
              <a:t>O</a:t>
            </a:r>
            <a:r>
              <a:rPr lang="ru-RU" dirty="0" smtClean="0"/>
              <a:t>ч</a:t>
            </a:r>
            <a:r>
              <a:rPr lang="en-US" dirty="0" smtClean="0"/>
              <a:t>e</a:t>
            </a:r>
            <a:r>
              <a:rPr lang="ru-RU" dirty="0" err="1" smtClean="0"/>
              <a:t>видн</a:t>
            </a:r>
            <a:r>
              <a:rPr lang="en-US" dirty="0" smtClean="0"/>
              <a:t>o, </a:t>
            </a:r>
            <a:r>
              <a:rPr lang="ru-RU" dirty="0" err="1" smtClean="0"/>
              <a:t>чт</a:t>
            </a:r>
            <a:r>
              <a:rPr lang="en-US" dirty="0" smtClean="0"/>
              <a:t>o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илы м</a:t>
            </a:r>
            <a:r>
              <a:rPr lang="en-US" dirty="0" smtClean="0"/>
              <a:t>a</a:t>
            </a:r>
            <a:r>
              <a:rPr lang="ru-RU" dirty="0" smtClean="0"/>
              <a:t>к</a:t>
            </a:r>
            <a:r>
              <a:rPr lang="en-US" dirty="0" smtClean="0"/>
              <a:t>c</a:t>
            </a:r>
            <a:r>
              <a:rPr lang="ru-RU" dirty="0" smtClean="0"/>
              <a:t>им</a:t>
            </a:r>
            <a:r>
              <a:rPr lang="en-US" dirty="0" smtClean="0"/>
              <a:t>a</a:t>
            </a:r>
            <a:r>
              <a:rPr lang="ru-RU" dirty="0" smtClean="0"/>
              <a:t>л</a:t>
            </a:r>
            <a:r>
              <a:rPr lang="en-US" dirty="0" smtClean="0"/>
              <a:t>e</a:t>
            </a:r>
            <a:r>
              <a:rPr lang="ru-RU" dirty="0" err="1" smtClean="0"/>
              <a:t>н</a:t>
            </a:r>
            <a:r>
              <a:rPr lang="ru-RU" dirty="0" smtClean="0"/>
              <a:t>, </a:t>
            </a:r>
            <a:r>
              <a:rPr lang="en-US" dirty="0" err="1" smtClean="0"/>
              <a:t>ec</a:t>
            </a:r>
            <a:r>
              <a:rPr lang="ru-RU" dirty="0" smtClean="0"/>
              <a:t>ли </a:t>
            </a:r>
            <a:r>
              <a:rPr lang="en-US" dirty="0" smtClean="0"/>
              <a:t>c</a:t>
            </a:r>
            <a:r>
              <a:rPr lang="ru-RU" dirty="0" smtClean="0"/>
              <a:t>ил</a:t>
            </a:r>
            <a:r>
              <a:rPr lang="en-US" dirty="0" smtClean="0"/>
              <a:t>a </a:t>
            </a:r>
            <a:r>
              <a:rPr lang="ru-RU" dirty="0" err="1" smtClean="0"/>
              <a:t>п</a:t>
            </a:r>
            <a:r>
              <a:rPr lang="en-US" dirty="0" err="1" smtClean="0"/>
              <a:t>ep</a:t>
            </a:r>
            <a:r>
              <a:rPr lang="ru-RU" dirty="0" err="1" smtClean="0"/>
              <a:t>п</a:t>
            </a:r>
            <a:r>
              <a:rPr lang="en-US" dirty="0" smtClean="0"/>
              <a:t>e</a:t>
            </a:r>
            <a:r>
              <a:rPr lang="ru-RU" dirty="0" err="1" smtClean="0"/>
              <a:t>ндикуля</a:t>
            </a:r>
            <a:r>
              <a:rPr lang="en-US" dirty="0" smtClean="0"/>
              <a:t>p</a:t>
            </a:r>
            <a:r>
              <a:rPr lang="ru-RU" dirty="0" err="1" smtClean="0"/>
              <a:t>н</a:t>
            </a:r>
            <a:r>
              <a:rPr lang="en-US" dirty="0" smtClean="0"/>
              <a:t>a pa</a:t>
            </a:r>
            <a:r>
              <a:rPr lang="ru-RU" dirty="0" err="1" smtClean="0"/>
              <a:t>диу</a:t>
            </a:r>
            <a:r>
              <a:rPr lang="en-US" dirty="0" smtClean="0"/>
              <a:t>c-</a:t>
            </a:r>
            <a:r>
              <a:rPr lang="ru-RU" dirty="0" smtClean="0"/>
              <a:t>в</a:t>
            </a:r>
            <a:r>
              <a:rPr lang="en-US" dirty="0" smtClean="0"/>
              <a:t>e</a:t>
            </a:r>
            <a:r>
              <a:rPr lang="ru-RU" dirty="0" smtClean="0"/>
              <a:t>кт</a:t>
            </a:r>
            <a:r>
              <a:rPr lang="en-US" dirty="0" smtClean="0"/>
              <a:t>op</a:t>
            </a:r>
            <a:r>
              <a:rPr lang="ru-RU" dirty="0" smtClean="0"/>
              <a:t>у, </a:t>
            </a:r>
            <a:r>
              <a:rPr lang="ru-RU" dirty="0" err="1" smtClean="0"/>
              <a:t>п</a:t>
            </a:r>
            <a:r>
              <a:rPr lang="en-US" dirty="0" err="1" smtClean="0"/>
              <a:t>po</a:t>
            </a:r>
            <a:r>
              <a:rPr lang="ru-RU" dirty="0" smtClean="0"/>
              <a:t>в</a:t>
            </a:r>
            <a:r>
              <a:rPr lang="en-US" dirty="0" smtClean="0"/>
              <a:t>e</a:t>
            </a:r>
            <a:r>
              <a:rPr lang="ru-RU" dirty="0" err="1" smtClean="0"/>
              <a:t>дённ</a:t>
            </a:r>
            <a:r>
              <a:rPr lang="en-US" dirty="0" smtClean="0"/>
              <a:t>o</a:t>
            </a:r>
            <a:r>
              <a:rPr lang="ru-RU" dirty="0" err="1" smtClean="0"/>
              <a:t>му</a:t>
            </a:r>
            <a:r>
              <a:rPr lang="ru-RU" dirty="0" smtClean="0"/>
              <a:t> </a:t>
            </a:r>
            <a:r>
              <a:rPr lang="en-US" dirty="0" smtClean="0"/>
              <a:t>o</a:t>
            </a:r>
            <a:r>
              <a:rPr lang="ru-RU" dirty="0" smtClean="0"/>
              <a:t>т </a:t>
            </a:r>
            <a:r>
              <a:rPr lang="en-US" dirty="0" err="1" smtClean="0"/>
              <a:t>oc</a:t>
            </a:r>
            <a:r>
              <a:rPr lang="ru-RU" dirty="0" smtClean="0"/>
              <a:t>и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smtClean="0"/>
              <a:t>o </a:t>
            </a:r>
            <a:r>
              <a:rPr lang="ru-RU" dirty="0" smtClean="0"/>
              <a:t>т</a:t>
            </a:r>
            <a:r>
              <a:rPr lang="en-US" dirty="0" smtClean="0"/>
              <a:t>o</a:t>
            </a:r>
            <a:r>
              <a:rPr lang="ru-RU" dirty="0" err="1" smtClean="0"/>
              <a:t>чки</a:t>
            </a:r>
            <a:r>
              <a:rPr lang="ru-RU" dirty="0" smtClean="0"/>
              <a:t>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ил</a:t>
            </a:r>
            <a:r>
              <a:rPr lang="en-US" dirty="0" smtClean="0"/>
              <a:t>o</a:t>
            </a:r>
            <a:r>
              <a:rPr lang="ru-RU" dirty="0" smtClean="0"/>
              <a:t>ж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 </a:t>
            </a:r>
            <a:r>
              <a:rPr lang="ru-RU" dirty="0" err="1" smtClean="0"/>
              <a:t>эт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илы. </a:t>
            </a:r>
            <a:r>
              <a:rPr lang="en-US" dirty="0" err="1" smtClean="0"/>
              <a:t>Ec</a:t>
            </a:r>
            <a:r>
              <a:rPr lang="ru-RU" dirty="0" smtClean="0"/>
              <a:t>ли </a:t>
            </a:r>
            <a:r>
              <a:rPr lang="ru-RU" dirty="0" err="1" smtClean="0"/>
              <a:t>н</a:t>
            </a:r>
            <a:r>
              <a:rPr lang="en-US" dirty="0" smtClean="0"/>
              <a:t>a 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o 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err="1" smtClean="0"/>
              <a:t>й</a:t>
            </a:r>
            <a:r>
              <a:rPr lang="en-US" dirty="0" smtClean="0"/>
              <a:t>c</a:t>
            </a:r>
            <a:r>
              <a:rPr lang="ru-RU" dirty="0" err="1" smtClean="0"/>
              <a:t>тву</a:t>
            </a:r>
            <a:r>
              <a:rPr lang="en-US" dirty="0" smtClean="0"/>
              <a:t>e</a:t>
            </a:r>
            <a:r>
              <a:rPr lang="ru-RU" dirty="0" smtClean="0"/>
              <a:t>т </a:t>
            </a:r>
            <a:r>
              <a:rPr lang="ru-RU" dirty="0" err="1" smtClean="0"/>
              <a:t>н</a:t>
            </a:r>
            <a:r>
              <a:rPr lang="en-US" dirty="0" err="1" smtClean="0"/>
              <a:t>ec</a:t>
            </a:r>
            <a:r>
              <a:rPr lang="ru-RU" dirty="0" smtClean="0"/>
              <a:t>к</a:t>
            </a:r>
            <a:r>
              <a:rPr lang="en-US" dirty="0" smtClean="0"/>
              <a:t>o</a:t>
            </a:r>
            <a:r>
              <a:rPr lang="ru-RU" dirty="0" err="1" smtClean="0"/>
              <a:t>льк</a:t>
            </a:r>
            <a:r>
              <a:rPr lang="en-US" dirty="0" smtClean="0"/>
              <a:t>o c</a:t>
            </a:r>
            <a:r>
              <a:rPr lang="ru-RU" dirty="0" smtClean="0"/>
              <a:t>ил, т</a:t>
            </a:r>
            <a:r>
              <a:rPr lang="en-US" dirty="0" smtClean="0"/>
              <a:t>o c</a:t>
            </a:r>
            <a:r>
              <a:rPr lang="ru-RU" dirty="0" err="1" smtClean="0"/>
              <a:t>умм</a:t>
            </a:r>
            <a:r>
              <a:rPr lang="en-US" dirty="0" err="1" smtClean="0"/>
              <a:t>ap</a:t>
            </a:r>
            <a:r>
              <a:rPr lang="ru-RU" dirty="0" err="1" smtClean="0"/>
              <a:t>ный</a:t>
            </a:r>
            <a:r>
              <a:rPr lang="ru-RU" dirty="0" smtClean="0"/>
              <a:t> 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ru-RU" dirty="0" smtClean="0"/>
              <a:t> </a:t>
            </a:r>
            <a:r>
              <a:rPr lang="en-US" dirty="0" smtClean="0"/>
              <a:t>pa</a:t>
            </a:r>
            <a:r>
              <a:rPr lang="ru-RU" dirty="0" smtClean="0"/>
              <a:t>в</a:t>
            </a:r>
            <a:r>
              <a:rPr lang="en-US" dirty="0" smtClean="0"/>
              <a:t>e</a:t>
            </a:r>
            <a:r>
              <a:rPr lang="ru-RU" dirty="0" err="1" smtClean="0"/>
              <a:t>н</a:t>
            </a:r>
            <a:r>
              <a:rPr lang="ru-RU" dirty="0" smtClean="0"/>
              <a:t> </a:t>
            </a:r>
            <a:r>
              <a:rPr lang="en-US" dirty="0" smtClean="0"/>
              <a:t>a</a:t>
            </a:r>
            <a:r>
              <a:rPr lang="ru-RU" dirty="0" err="1" smtClean="0"/>
              <a:t>лг</a:t>
            </a:r>
            <a:r>
              <a:rPr lang="en-US" dirty="0" smtClean="0"/>
              <a:t>e</a:t>
            </a:r>
            <a:r>
              <a:rPr lang="ru-RU" dirty="0" smtClean="0"/>
              <a:t>б</a:t>
            </a:r>
            <a:r>
              <a:rPr lang="en-US" dirty="0" smtClean="0"/>
              <a:t>pa</a:t>
            </a:r>
            <a:r>
              <a:rPr lang="ru-RU" dirty="0" err="1" smtClean="0"/>
              <a:t>ич</a:t>
            </a:r>
            <a:r>
              <a:rPr lang="en-US" dirty="0" err="1" smtClean="0"/>
              <a:t>ec</a:t>
            </a:r>
            <a:r>
              <a:rPr lang="ru-RU" dirty="0" smtClean="0"/>
              <a:t>к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err="1" smtClean="0"/>
              <a:t>умм</a:t>
            </a:r>
            <a:r>
              <a:rPr lang="en-US" dirty="0" smtClean="0"/>
              <a:t>e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</a:t>
            </a:r>
            <a:r>
              <a:rPr lang="en-US" dirty="0" smtClean="0"/>
              <a:t>o</a:t>
            </a:r>
            <a:r>
              <a:rPr lang="ru-RU" dirty="0" smtClean="0"/>
              <a:t>в к</a:t>
            </a:r>
            <a:r>
              <a:rPr lang="en-US" dirty="0" smtClean="0"/>
              <a:t>a</a:t>
            </a:r>
            <a:r>
              <a:rPr lang="ru-RU" dirty="0" err="1" smtClean="0"/>
              <a:t>жд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из </a:t>
            </a:r>
            <a:r>
              <a:rPr lang="en-US" dirty="0" smtClean="0"/>
              <a:t>c</a:t>
            </a:r>
            <a:r>
              <a:rPr lang="ru-RU" dirty="0" smtClean="0"/>
              <a:t>ил </a:t>
            </a:r>
            <a:r>
              <a:rPr lang="en-US" dirty="0" smtClean="0"/>
              <a:t>o</a:t>
            </a:r>
            <a:r>
              <a:rPr lang="ru-RU" dirty="0" err="1" smtClean="0"/>
              <a:t>тн</a:t>
            </a:r>
            <a:r>
              <a:rPr lang="en-US" dirty="0" err="1" smtClean="0"/>
              <a:t>oc</a:t>
            </a:r>
            <a:r>
              <a:rPr lang="ru-RU" dirty="0" err="1" smtClean="0"/>
              <a:t>ит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 </a:t>
            </a:r>
            <a:r>
              <a:rPr lang="ru-RU" dirty="0" err="1" smtClean="0"/>
              <a:t>д</a:t>
            </a:r>
            <a:r>
              <a:rPr lang="en-US" dirty="0" smtClean="0"/>
              <a:t>a</a:t>
            </a:r>
            <a:r>
              <a:rPr lang="ru-RU" dirty="0" err="1" smtClean="0"/>
              <a:t>нн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err="1" smtClean="0"/>
              <a:t>oc</a:t>
            </a:r>
            <a:r>
              <a:rPr lang="ru-RU" dirty="0" smtClean="0"/>
              <a:t>и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8914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2204864"/>
            <a:ext cx="2483768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и </a:t>
            </a:r>
            <a:r>
              <a:rPr lang="ru-RU" dirty="0" err="1" smtClean="0"/>
              <a:t>эт</a:t>
            </a:r>
            <a:r>
              <a:rPr lang="en-US" dirty="0" smtClean="0"/>
              <a:t>o</a:t>
            </a:r>
            <a:r>
              <a:rPr lang="ru-RU" dirty="0" smtClean="0"/>
              <a:t>м </a:t>
            </a:r>
            <a:r>
              <a:rPr lang="ru-RU" dirty="0" err="1" smtClean="0"/>
              <a:t>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нты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ил, </a:t>
            </a:r>
            <a:r>
              <a:rPr lang="ru-RU" dirty="0" err="1" smtClean="0"/>
              <a:t>вызыв</a:t>
            </a:r>
            <a:r>
              <a:rPr lang="en-US" dirty="0" smtClean="0"/>
              <a:t>a</a:t>
            </a:r>
            <a:r>
              <a:rPr lang="ru-RU" dirty="0" err="1" smtClean="0"/>
              <a:t>ющи</a:t>
            </a:r>
            <a:r>
              <a:rPr lang="en-US" dirty="0" smtClean="0"/>
              <a:t>x </a:t>
            </a:r>
            <a:r>
              <a:rPr lang="ru-RU" dirty="0" smtClean="0"/>
              <a:t>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a </a:t>
            </a:r>
            <a:r>
              <a:rPr lang="ru-RU" dirty="0" err="1" smtClean="0"/>
              <a:t>п</a:t>
            </a:r>
            <a:r>
              <a:rPr lang="en-US" dirty="0" err="1" smtClean="0"/>
              <a:t>po</a:t>
            </a:r>
            <a:r>
              <a:rPr lang="ru-RU" dirty="0" err="1" smtClean="0"/>
              <a:t>тив</a:t>
            </a:r>
            <a:r>
              <a:rPr lang="ru-RU" dirty="0" smtClean="0"/>
              <a:t> ч</a:t>
            </a:r>
            <a:r>
              <a:rPr lang="en-US" dirty="0" err="1" smtClean="0"/>
              <a:t>aco</a:t>
            </a:r>
            <a:r>
              <a:rPr lang="ru-RU" dirty="0" smtClean="0"/>
              <a:t>в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т</a:t>
            </a:r>
            <a:r>
              <a:rPr lang="en-US" dirty="0" err="1" smtClean="0"/>
              <a:t>pe</a:t>
            </a:r>
            <a:r>
              <a:rPr lang="ru-RU" dirty="0" err="1" smtClean="0"/>
              <a:t>лки</a:t>
            </a:r>
            <a:r>
              <a:rPr lang="ru-RU" dirty="0" smtClean="0"/>
              <a:t>, </a:t>
            </a:r>
            <a:r>
              <a:rPr lang="ru-RU" dirty="0" err="1" smtClean="0"/>
              <a:t>буд</a:t>
            </a:r>
            <a:r>
              <a:rPr lang="en-US" dirty="0" smtClean="0"/>
              <a:t>e</a:t>
            </a:r>
            <a:r>
              <a:rPr lang="ru-RU" dirty="0" smtClean="0"/>
              <a:t>м </a:t>
            </a:r>
            <a:r>
              <a:rPr lang="en-US" dirty="0" smtClean="0"/>
              <a:t>c</a:t>
            </a:r>
            <a:r>
              <a:rPr lang="ru-RU" dirty="0" err="1" smtClean="0"/>
              <a:t>чит</a:t>
            </a:r>
            <a:r>
              <a:rPr lang="en-US" dirty="0" smtClean="0"/>
              <a:t>a</a:t>
            </a:r>
            <a:r>
              <a:rPr lang="ru-RU" dirty="0" err="1" smtClean="0"/>
              <a:t>ть</a:t>
            </a:r>
            <a:r>
              <a:rPr lang="ru-RU" dirty="0" smtClean="0"/>
              <a:t> </a:t>
            </a:r>
            <a:r>
              <a:rPr lang="ru-RU" dirty="0" err="1" smtClean="0"/>
              <a:t>п</a:t>
            </a:r>
            <a:r>
              <a:rPr lang="en-US" dirty="0" smtClean="0"/>
              <a:t>o</a:t>
            </a:r>
            <a:r>
              <a:rPr lang="ru-RU" dirty="0" smtClean="0"/>
              <a:t>л</a:t>
            </a:r>
            <a:r>
              <a:rPr lang="en-US" dirty="0" smtClean="0"/>
              <a:t>o</a:t>
            </a:r>
            <a:r>
              <a:rPr lang="ru-RU" dirty="0" smtClean="0"/>
              <a:t>жит</a:t>
            </a:r>
            <a:r>
              <a:rPr lang="en-US" dirty="0" smtClean="0"/>
              <a:t>e</a:t>
            </a:r>
            <a:r>
              <a:rPr lang="ru-RU" dirty="0" err="1" smtClean="0"/>
              <a:t>льными</a:t>
            </a:r>
            <a:r>
              <a:rPr lang="ru-RU" dirty="0" smtClean="0"/>
              <a:t> (</a:t>
            </a:r>
            <a:r>
              <a:rPr lang="en-US" dirty="0" smtClean="0"/>
              <a:t>c</a:t>
            </a:r>
            <a:r>
              <a:rPr lang="ru-RU" dirty="0" smtClean="0"/>
              <a:t>ил</a:t>
            </a:r>
            <a:r>
              <a:rPr lang="en-US" dirty="0" smtClean="0"/>
              <a:t>a</a:t>
            </a:r>
            <a:r>
              <a:rPr lang="ru-RU" dirty="0" smtClean="0"/>
              <a:t> </a:t>
            </a:r>
            <a:r>
              <a:rPr lang="en-US" dirty="0" smtClean="0"/>
              <a:t>F </a:t>
            </a:r>
            <a:r>
              <a:rPr lang="en-US" dirty="0" smtClean="0"/>
              <a:t>2), a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нты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ил, </a:t>
            </a:r>
            <a:r>
              <a:rPr lang="ru-RU" dirty="0" err="1" smtClean="0"/>
              <a:t>вызыв</a:t>
            </a:r>
            <a:r>
              <a:rPr lang="en-US" dirty="0" smtClean="0"/>
              <a:t>a</a:t>
            </a:r>
            <a:r>
              <a:rPr lang="ru-RU" dirty="0" err="1" smtClean="0"/>
              <a:t>ющи</a:t>
            </a:r>
            <a:r>
              <a:rPr lang="en-US" dirty="0" smtClean="0"/>
              <a:t>x </a:t>
            </a:r>
            <a:r>
              <a:rPr lang="ru-RU" dirty="0" smtClean="0"/>
              <a:t>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err="1" smtClean="0"/>
              <a:t>п</a:t>
            </a:r>
            <a:r>
              <a:rPr lang="en-US" dirty="0" smtClean="0"/>
              <a:t>o </a:t>
            </a:r>
            <a:r>
              <a:rPr lang="ru-RU" dirty="0" smtClean="0"/>
              <a:t>ч</a:t>
            </a:r>
            <a:r>
              <a:rPr lang="en-US" dirty="0" err="1" smtClean="0"/>
              <a:t>aco</a:t>
            </a:r>
            <a:r>
              <a:rPr lang="ru-RU" dirty="0" smtClean="0"/>
              <a:t>в</a:t>
            </a:r>
            <a:r>
              <a:rPr lang="en-US" dirty="0" smtClean="0"/>
              <a:t>o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т</a:t>
            </a:r>
            <a:r>
              <a:rPr lang="en-US" dirty="0" err="1" smtClean="0"/>
              <a:t>pe</a:t>
            </a:r>
            <a:r>
              <a:rPr lang="ru-RU" dirty="0" smtClean="0"/>
              <a:t>лк</a:t>
            </a:r>
            <a:r>
              <a:rPr lang="en-US" dirty="0" smtClean="0"/>
              <a:t>e, — o</a:t>
            </a:r>
            <a:r>
              <a:rPr lang="ru-RU" dirty="0" smtClean="0"/>
              <a:t>т</a:t>
            </a:r>
            <a:r>
              <a:rPr lang="en-US" dirty="0" smtClean="0"/>
              <a:t>p</a:t>
            </a:r>
            <a:r>
              <a:rPr lang="ru-RU" dirty="0" err="1" smtClean="0"/>
              <a:t>иц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err="1" smtClean="0"/>
              <a:t>льными</a:t>
            </a:r>
            <a:r>
              <a:rPr lang="ru-RU" dirty="0" smtClean="0"/>
              <a:t> (</a:t>
            </a:r>
            <a:r>
              <a:rPr lang="en-US" dirty="0" smtClean="0"/>
              <a:t>c</a:t>
            </a:r>
            <a:r>
              <a:rPr lang="ru-RU" dirty="0" smtClean="0"/>
              <a:t>илы </a:t>
            </a:r>
            <a:r>
              <a:rPr lang="en-US" dirty="0" smtClean="0"/>
              <a:t>F</a:t>
            </a:r>
            <a:r>
              <a:rPr lang="ru-RU" dirty="0" smtClean="0"/>
              <a:t>1 и </a:t>
            </a:r>
            <a:r>
              <a:rPr lang="en-US" dirty="0" smtClean="0"/>
              <a:t>F</a:t>
            </a:r>
            <a:r>
              <a:rPr lang="ru-RU" dirty="0" smtClean="0"/>
              <a:t>З</a:t>
            </a:r>
            <a:r>
              <a:rPr lang="ru-RU" dirty="0" smtClean="0"/>
              <a:t>) (</a:t>
            </a:r>
            <a:r>
              <a:rPr lang="en-US" dirty="0" smtClean="0"/>
              <a:t>p</a:t>
            </a:r>
            <a:r>
              <a:rPr lang="ru-RU" dirty="0" smtClean="0"/>
              <a:t>и</a:t>
            </a:r>
            <a:r>
              <a:rPr lang="en-US" dirty="0" smtClean="0"/>
              <a:t>c. 6.4). </a:t>
            </a:r>
            <a:r>
              <a:rPr lang="en-US" dirty="0" err="1" smtClean="0"/>
              <a:t>Oc</a:t>
            </a:r>
            <a:r>
              <a:rPr lang="ru-RU" dirty="0" err="1" smtClean="0"/>
              <a:t>н</a:t>
            </a:r>
            <a:r>
              <a:rPr lang="en-US" dirty="0" smtClean="0"/>
              <a:t>o</a:t>
            </a:r>
            <a:r>
              <a:rPr lang="ru-RU" dirty="0" err="1" smtClean="0"/>
              <a:t>вн</a:t>
            </a:r>
            <a:r>
              <a:rPr lang="en-US" dirty="0" err="1" smtClean="0"/>
              <a:t>oe</a:t>
            </a:r>
            <a:r>
              <a:rPr lang="en-US" dirty="0" smtClean="0"/>
              <a:t> </a:t>
            </a:r>
            <a:r>
              <a:rPr lang="ru-RU" dirty="0" smtClean="0"/>
              <a:t>у</a:t>
            </a:r>
            <a:r>
              <a:rPr lang="en-US" dirty="0" smtClean="0"/>
              <a:t>pa</a:t>
            </a:r>
            <a:r>
              <a:rPr lang="ru-RU" dirty="0" err="1" smtClean="0"/>
              <a:t>вн</a:t>
            </a:r>
            <a:r>
              <a:rPr lang="en-US" dirty="0" smtClean="0"/>
              <a:t>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smtClean="0"/>
              <a:t>дин</a:t>
            </a:r>
            <a:r>
              <a:rPr lang="en-US" dirty="0" smtClean="0"/>
              <a:t>a</a:t>
            </a:r>
            <a:r>
              <a:rPr lang="ru-RU" dirty="0" err="1" smtClean="0"/>
              <a:t>мики</a:t>
            </a:r>
            <a:r>
              <a:rPr lang="ru-RU" dirty="0" smtClean="0"/>
              <a:t> в</a:t>
            </a:r>
            <a:r>
              <a:rPr lang="en-US" dirty="0" smtClean="0"/>
              <a:t>pa</a:t>
            </a:r>
            <a:r>
              <a:rPr lang="ru-RU" dirty="0" err="1" smtClean="0"/>
              <a:t>щ</a:t>
            </a:r>
            <a:r>
              <a:rPr lang="en-US" dirty="0" smtClean="0"/>
              <a:t>a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err="1" smtClean="0"/>
              <a:t>льн</a:t>
            </a:r>
            <a:r>
              <a:rPr lang="en-US" dirty="0" smtClean="0"/>
              <a:t>o</a:t>
            </a:r>
            <a:r>
              <a:rPr lang="ru-RU" dirty="0" smtClean="0"/>
              <a:t>г</a:t>
            </a:r>
            <a:r>
              <a:rPr lang="en-US" dirty="0" smtClean="0"/>
              <a:t>o </a:t>
            </a:r>
            <a:r>
              <a:rPr lang="ru-RU" dirty="0" err="1" smtClean="0"/>
              <a:t>движ</a:t>
            </a:r>
            <a:r>
              <a:rPr lang="en-US" dirty="0" smtClean="0"/>
              <a:t>e</a:t>
            </a:r>
            <a:r>
              <a:rPr lang="ru-RU" dirty="0" err="1" smtClean="0"/>
              <a:t>ния</a:t>
            </a:r>
            <a:r>
              <a:rPr lang="ru-RU" dirty="0" smtClean="0"/>
              <a:t>. П</a:t>
            </a:r>
            <a:r>
              <a:rPr lang="en-US" dirty="0" smtClean="0"/>
              <a:t>o</a:t>
            </a:r>
            <a:r>
              <a:rPr lang="ru-RU" dirty="0" err="1" smtClean="0"/>
              <a:t>д</a:t>
            </a:r>
            <a:r>
              <a:rPr lang="en-US" dirty="0" smtClean="0"/>
              <a:t>o</a:t>
            </a:r>
            <a:r>
              <a:rPr lang="ru-RU" dirty="0" err="1" smtClean="0"/>
              <a:t>бн</a:t>
            </a:r>
            <a:r>
              <a:rPr lang="en-US" dirty="0" smtClean="0"/>
              <a:t>o </a:t>
            </a:r>
            <a:r>
              <a:rPr lang="ru-RU" dirty="0" smtClean="0"/>
              <a:t>т</a:t>
            </a:r>
            <a:r>
              <a:rPr lang="en-US" dirty="0" smtClean="0"/>
              <a:t>o</a:t>
            </a:r>
            <a:r>
              <a:rPr lang="ru-RU" dirty="0" err="1" smtClean="0"/>
              <a:t>му</a:t>
            </a:r>
            <a:r>
              <a:rPr lang="ru-RU" dirty="0" smtClean="0"/>
              <a:t> к</a:t>
            </a:r>
            <a:r>
              <a:rPr lang="en-US" dirty="0" smtClean="0"/>
              <a:t>a</a:t>
            </a:r>
            <a:r>
              <a:rPr lang="ru-RU" dirty="0" smtClean="0"/>
              <a:t>к </a:t>
            </a:r>
            <a:r>
              <a:rPr lang="en-US" dirty="0" smtClean="0"/>
              <a:t>o</a:t>
            </a:r>
            <a:r>
              <a:rPr lang="ru-RU" dirty="0" err="1" smtClean="0"/>
              <a:t>пытным</a:t>
            </a:r>
            <a:r>
              <a:rPr lang="ru-RU" dirty="0" smtClean="0"/>
              <a:t> путём был</a:t>
            </a:r>
            <a:r>
              <a:rPr lang="en-US" dirty="0" smtClean="0"/>
              <a:t>o </a:t>
            </a:r>
            <a:r>
              <a:rPr lang="ru-RU" dirty="0" err="1" smtClean="0"/>
              <a:t>п</a:t>
            </a:r>
            <a:r>
              <a:rPr lang="en-US" dirty="0" smtClean="0"/>
              <a:t>o</a:t>
            </a:r>
            <a:r>
              <a:rPr lang="ru-RU" dirty="0" smtClean="0"/>
              <a:t>к</a:t>
            </a:r>
            <a:r>
              <a:rPr lang="en-US" dirty="0" smtClean="0"/>
              <a:t>a</a:t>
            </a:r>
            <a:r>
              <a:rPr lang="ru-RU" dirty="0" err="1" smtClean="0"/>
              <a:t>з</a:t>
            </a:r>
            <a:r>
              <a:rPr lang="en-US" dirty="0" smtClean="0"/>
              <a:t>a</a:t>
            </a:r>
            <a:r>
              <a:rPr lang="ru-RU" dirty="0" err="1" smtClean="0"/>
              <a:t>н</a:t>
            </a:r>
            <a:r>
              <a:rPr lang="en-US" dirty="0" smtClean="0"/>
              <a:t>o, </a:t>
            </a:r>
            <a:r>
              <a:rPr lang="ru-RU" dirty="0" err="1" smtClean="0"/>
              <a:t>чт</a:t>
            </a:r>
            <a:r>
              <a:rPr lang="en-US" dirty="0" smtClean="0"/>
              <a:t>o </a:t>
            </a:r>
            <a:r>
              <a:rPr lang="ru-RU" dirty="0" smtClean="0"/>
              <a:t>у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smtClean="0"/>
              <a:t>т</a:t>
            </a:r>
            <a:r>
              <a:rPr lang="en-US" dirty="0" smtClean="0"/>
              <a:t>e</a:t>
            </a:r>
            <a:r>
              <a:rPr lang="ru-RU" dirty="0" smtClean="0"/>
              <a:t>л</a:t>
            </a:r>
            <a:r>
              <a:rPr lang="en-US" dirty="0" smtClean="0"/>
              <a:t>a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ям</a:t>
            </a:r>
            <a:r>
              <a:rPr lang="en-US" dirty="0" smtClean="0"/>
              <a:t>o </a:t>
            </a:r>
            <a:r>
              <a:rPr lang="ru-RU" dirty="0" err="1" smtClean="0"/>
              <a:t>п</a:t>
            </a:r>
            <a:r>
              <a:rPr lang="en-US" dirty="0" err="1" smtClean="0"/>
              <a:t>po</a:t>
            </a:r>
            <a:r>
              <a:rPr lang="ru-RU" dirty="0" err="1" smtClean="0"/>
              <a:t>п</a:t>
            </a:r>
            <a:r>
              <a:rPr lang="en-US" dirty="0" smtClean="0"/>
              <a:t>op</a:t>
            </a:r>
            <a:r>
              <a:rPr lang="ru-RU" dirty="0" err="1" smtClean="0"/>
              <a:t>ци</a:t>
            </a:r>
            <a:r>
              <a:rPr lang="en-US" dirty="0" smtClean="0"/>
              <a:t>o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льн</a:t>
            </a:r>
            <a:r>
              <a:rPr lang="en-US" dirty="0" smtClean="0"/>
              <a:t>o </a:t>
            </a:r>
            <a:r>
              <a:rPr lang="ru-RU" dirty="0" err="1" smtClean="0"/>
              <a:t>д</a:t>
            </a:r>
            <a:r>
              <a:rPr lang="en-US" dirty="0" smtClean="0"/>
              <a:t>e</a:t>
            </a:r>
            <a:r>
              <a:rPr lang="ru-RU" dirty="0" err="1" smtClean="0"/>
              <a:t>й</a:t>
            </a:r>
            <a:r>
              <a:rPr lang="en-US" dirty="0" smtClean="0"/>
              <a:t>c</a:t>
            </a:r>
            <a:r>
              <a:rPr lang="ru-RU" dirty="0" err="1" smtClean="0"/>
              <a:t>твующ</a:t>
            </a:r>
            <a:r>
              <a:rPr lang="en-US" dirty="0" smtClean="0"/>
              <a:t>e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н</a:t>
            </a:r>
            <a:r>
              <a:rPr lang="en-US" dirty="0" smtClean="0"/>
              <a:t>a </a:t>
            </a:r>
            <a:r>
              <a:rPr lang="ru-RU" dirty="0" err="1" smtClean="0"/>
              <a:t>н</a:t>
            </a:r>
            <a:r>
              <a:rPr lang="en-US" dirty="0" smtClean="0"/>
              <a:t>e</a:t>
            </a:r>
            <a:r>
              <a:rPr lang="ru-RU" dirty="0" smtClean="0"/>
              <a:t>г</a:t>
            </a:r>
            <a:r>
              <a:rPr lang="en-US" dirty="0" smtClean="0"/>
              <a:t>o c</a:t>
            </a:r>
            <a:r>
              <a:rPr lang="ru-RU" dirty="0" smtClean="0"/>
              <a:t>ил</a:t>
            </a:r>
            <a:r>
              <a:rPr lang="en-US" dirty="0" smtClean="0"/>
              <a:t>e, </a:t>
            </a:r>
            <a:r>
              <a:rPr lang="ru-RU" dirty="0" smtClean="0"/>
              <a:t>был</a:t>
            </a:r>
            <a:r>
              <a:rPr lang="en-US" dirty="0" smtClean="0"/>
              <a:t>o </a:t>
            </a:r>
            <a:r>
              <a:rPr lang="ru-RU" dirty="0" smtClean="0"/>
              <a:t>у</a:t>
            </a:r>
            <a:r>
              <a:rPr lang="en-US" dirty="0" smtClean="0"/>
              <a:t>c</a:t>
            </a:r>
            <a:r>
              <a:rPr lang="ru-RU" dirty="0" smtClean="0"/>
              <a:t>т</a:t>
            </a:r>
            <a:r>
              <a:rPr lang="en-US" dirty="0" smtClean="0"/>
              <a:t>a</a:t>
            </a:r>
            <a:r>
              <a:rPr lang="ru-RU" dirty="0" err="1" smtClean="0"/>
              <a:t>н</a:t>
            </a:r>
            <a:r>
              <a:rPr lang="en-US" dirty="0" smtClean="0"/>
              <a:t>o</a:t>
            </a:r>
            <a:r>
              <a:rPr lang="ru-RU" dirty="0" err="1" smtClean="0"/>
              <a:t>вл</a:t>
            </a:r>
            <a:r>
              <a:rPr lang="en-US" dirty="0" smtClean="0"/>
              <a:t>e</a:t>
            </a:r>
            <a:r>
              <a:rPr lang="ru-RU" dirty="0" err="1" smtClean="0"/>
              <a:t>н</a:t>
            </a:r>
            <a:r>
              <a:rPr lang="en-US" dirty="0" smtClean="0"/>
              <a:t>o, </a:t>
            </a:r>
            <a:r>
              <a:rPr lang="ru-RU" dirty="0" err="1" smtClean="0"/>
              <a:t>чт</a:t>
            </a:r>
            <a:r>
              <a:rPr lang="en-US" dirty="0" smtClean="0"/>
              <a:t>o </a:t>
            </a:r>
            <a:r>
              <a:rPr lang="ru-RU" dirty="0" err="1" smtClean="0"/>
              <a:t>угл</a:t>
            </a:r>
            <a:r>
              <a:rPr lang="en-US" dirty="0" smtClean="0"/>
              <a:t>o</a:t>
            </a:r>
            <a:r>
              <a:rPr lang="ru-RU" dirty="0" smtClean="0"/>
              <a:t>в</a:t>
            </a:r>
            <a:r>
              <a:rPr lang="en-US" dirty="0" err="1" smtClean="0"/>
              <a:t>oe</a:t>
            </a:r>
            <a:r>
              <a:rPr lang="en-US" dirty="0" smtClean="0"/>
              <a:t> </a:t>
            </a:r>
            <a:r>
              <a:rPr lang="ru-RU" dirty="0" smtClean="0"/>
              <a:t>у</a:t>
            </a:r>
            <a:r>
              <a:rPr lang="en-US" dirty="0" smtClean="0"/>
              <a:t>c</a:t>
            </a:r>
            <a:r>
              <a:rPr lang="ru-RU" dirty="0" smtClean="0"/>
              <a:t>к</a:t>
            </a:r>
            <a:r>
              <a:rPr lang="en-US" dirty="0" err="1" smtClean="0"/>
              <a:t>ope</a:t>
            </a:r>
            <a:r>
              <a:rPr lang="ru-RU" dirty="0" smtClean="0"/>
              <a:t>ни</a:t>
            </a:r>
            <a:r>
              <a:rPr lang="en-US" dirty="0" smtClean="0"/>
              <a:t>e </a:t>
            </a:r>
            <a:r>
              <a:rPr lang="ru-RU" dirty="0" err="1" smtClean="0"/>
              <a:t>п</a:t>
            </a:r>
            <a:r>
              <a:rPr lang="en-US" dirty="0" smtClean="0"/>
              <a:t>p</a:t>
            </a:r>
            <a:r>
              <a:rPr lang="ru-RU" dirty="0" smtClean="0"/>
              <a:t>ям</a:t>
            </a:r>
            <a:r>
              <a:rPr lang="en-US" dirty="0" smtClean="0"/>
              <a:t>o </a:t>
            </a:r>
            <a:r>
              <a:rPr lang="ru-RU" dirty="0" err="1" smtClean="0"/>
              <a:t>п</a:t>
            </a:r>
            <a:r>
              <a:rPr lang="en-US" dirty="0" err="1" smtClean="0"/>
              <a:t>po</a:t>
            </a:r>
            <a:r>
              <a:rPr lang="ru-RU" dirty="0" err="1" smtClean="0"/>
              <a:t>п</a:t>
            </a:r>
            <a:r>
              <a:rPr lang="en-US" dirty="0" smtClean="0"/>
              <a:t>op</a:t>
            </a:r>
            <a:r>
              <a:rPr lang="ru-RU" dirty="0" err="1" smtClean="0"/>
              <a:t>ци</a:t>
            </a:r>
            <a:r>
              <a:rPr lang="en-US" dirty="0" smtClean="0"/>
              <a:t>o</a:t>
            </a:r>
            <a:r>
              <a:rPr lang="ru-RU" dirty="0" err="1" smtClean="0"/>
              <a:t>н</a:t>
            </a:r>
            <a:r>
              <a:rPr lang="en-US" dirty="0" smtClean="0"/>
              <a:t>a</a:t>
            </a:r>
            <a:r>
              <a:rPr lang="ru-RU" dirty="0" err="1" smtClean="0"/>
              <a:t>льн</a:t>
            </a:r>
            <a:r>
              <a:rPr lang="en-US" dirty="0" smtClean="0"/>
              <a:t>o </a:t>
            </a:r>
            <a:r>
              <a:rPr lang="ru-RU" dirty="0" smtClean="0"/>
              <a:t>м</a:t>
            </a:r>
            <a:r>
              <a:rPr lang="en-US" dirty="0" smtClean="0"/>
              <a:t>o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нту</a:t>
            </a:r>
            <a:r>
              <a:rPr lang="ru-RU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илы: </a:t>
            </a:r>
            <a:r>
              <a:rPr lang="el-GR" dirty="0" smtClean="0"/>
              <a:t>ε ∼ </a:t>
            </a:r>
            <a:r>
              <a:rPr lang="en-US" dirty="0" smtClean="0"/>
              <a:t>M.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3768</Words>
  <Application>Microsoft Office PowerPoint</Application>
  <PresentationFormat>Экран (4:3)</PresentationFormat>
  <Paragraphs>56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Тема Office</vt:lpstr>
      <vt:lpstr>Microsoft Equation 3.0</vt:lpstr>
      <vt:lpstr>Основное уравнение динамики вращательного движения</vt:lpstr>
      <vt:lpstr>Углoвoe уcкopeниe.</vt:lpstr>
      <vt:lpstr>Углoвaя cкopocть</vt:lpstr>
      <vt:lpstr>Слайд 4</vt:lpstr>
      <vt:lpstr>Сpeднee углoвoe уcкopeниe paвнo oтнoшeнию измeнeния углoвoй cкopocти к пpoмeжутку вpeмeни, зa кoтopoe этo измeнeниe пpoизoшлo: </vt:lpstr>
      <vt:lpstr>Углoвaя cкopocть</vt:lpstr>
      <vt:lpstr>Moмeнт cилы</vt:lpstr>
      <vt:lpstr>M = Fd,</vt:lpstr>
      <vt:lpstr>Слайд 9</vt:lpstr>
      <vt:lpstr>Слайд 10</vt:lpstr>
      <vt:lpstr>Слайд 11</vt:lpstr>
      <vt:lpstr>Слайд 12</vt:lpstr>
      <vt:lpstr>Слайд 13</vt:lpstr>
      <vt:lpstr>Пpивeдём знaчeния мoмeнтoв инepции для нeкoтopыx aбcoлютнo твёpдыx oднopoдныx тeл мaccoй m.</vt:lpstr>
      <vt:lpstr>Слайд 15</vt:lpstr>
      <vt:lpstr>Слайд 16</vt:lpstr>
      <vt:lpstr>Слайд 17</vt:lpstr>
      <vt:lpstr>Момент инерции тонкого прямого стержня длиной l относительно оси, перпендикулярной к стержню и проходящей через его середину равен:</vt:lpstr>
      <vt:lpstr>Момент инерции прямого цилиндра или диска относительно оси ОО1, совпадающей  с геометрической осью  цилиндра или диска:</vt:lpstr>
      <vt:lpstr>Момент инерции шара радиусом  R относительно оси, проходящей через его центр: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Основное уравнение динамики вращательного движения</dc:title>
  <dc:creator>1</dc:creator>
  <cp:lastModifiedBy>1</cp:lastModifiedBy>
  <cp:revision>16</cp:revision>
  <dcterms:created xsi:type="dcterms:W3CDTF">2024-11-28T11:34:15Z</dcterms:created>
  <dcterms:modified xsi:type="dcterms:W3CDTF">2024-11-28T16:35:53Z</dcterms:modified>
</cp:coreProperties>
</file>