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57" r:id="rId11"/>
    <p:sldId id="275" r:id="rId12"/>
    <p:sldId id="270" r:id="rId13"/>
    <p:sldId id="271" r:id="rId14"/>
    <p:sldId id="273" r:id="rId15"/>
    <p:sldId id="274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A804E-A58A-4AA8-8457-38920521A005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6693-8527-4E01-B7E5-D7F7649E15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2736304"/>
          </a:xfrm>
        </p:spPr>
        <p:txBody>
          <a:bodyPr>
            <a:normAutofit fontScale="90000"/>
          </a:bodyPr>
          <a:lstStyle/>
          <a:p>
            <a:r>
              <a:rPr lang="ru-RU" dirty="0"/>
              <a:t>З</a:t>
            </a:r>
            <a:r>
              <a:rPr lang="ru-RU" dirty="0" smtClean="0"/>
              <a:t>акон сохранения момента импульса. Кинетическая энергия абсолютно твердого тела, вращающегося относительно неподвижной оси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170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2" name="Picture 4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429000"/>
            <a:ext cx="7272808" cy="3200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https://cf3.ppt-online.org/files3/slide/z/zSC4unFEKdW3rwXoRy96ABJPp7IxUeaQkVHs0m/slide-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Гироскоп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На законе сохранения момента импульса  основан принцип действия проборов, называемых гироскопами. Основное свойство гироскопа – это сохранение направления оси вращения, если на эту ось не действуют внешние силы. В </a:t>
            </a:r>
            <a:r>
              <a:rPr lang="en-US" dirty="0" smtClean="0"/>
              <a:t>XIX </a:t>
            </a:r>
            <a:r>
              <a:rPr lang="ru-RU" dirty="0" smtClean="0"/>
              <a:t>в. Гироскопы  использовались мореплавателями для ориентации в море.</a:t>
            </a:r>
            <a:endParaRPr lang="ru-RU" dirty="0"/>
          </a:p>
        </p:txBody>
      </p:sp>
      <p:pic>
        <p:nvPicPr>
          <p:cNvPr id="102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8765" y="1340768"/>
            <a:ext cx="3945235" cy="48260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Кинетическая энергия вращающегося твёрдого тела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139136" cy="5733256"/>
          </a:xfrm>
        </p:spPr>
        <p:txBody>
          <a:bodyPr>
            <a:normAutofit/>
          </a:bodyPr>
          <a:lstStyle/>
          <a:p>
            <a:r>
              <a:rPr lang="ru-RU" dirty="0" smtClean="0"/>
              <a:t>Так как твёрдое тело – это множество материальных точек, то кинетическая энергия вращающегося твёрдого тела представляет собой сумму кинетических энергий.</a:t>
            </a:r>
          </a:p>
          <a:p>
            <a:r>
              <a:rPr lang="ru-RU" dirty="0" smtClean="0"/>
              <a:t>Возьмём некоторое тело с неподвижной осью и разделим его на маленькие объемы. Кинетическая энергия в таком случае будет равна: </a:t>
            </a:r>
            <a:r>
              <a:rPr lang="ru-RU" b="1" dirty="0" smtClean="0"/>
              <a:t>E = m</a:t>
            </a:r>
            <a:r>
              <a:rPr lang="ru-RU" b="1" baseline="-25000" dirty="0" smtClean="0"/>
              <a:t>1</a:t>
            </a:r>
            <a:r>
              <a:rPr lang="ru-RU" b="1" dirty="0" smtClean="0"/>
              <a:t>v</a:t>
            </a:r>
            <a:r>
              <a:rPr lang="ru-RU" b="1" baseline="-25000" dirty="0" smtClean="0"/>
              <a:t>1</a:t>
            </a:r>
            <a:r>
              <a:rPr lang="ru-RU" b="1" baseline="30000" dirty="0" smtClean="0"/>
              <a:t>2</a:t>
            </a:r>
            <a:r>
              <a:rPr lang="ru-RU" b="1" dirty="0" smtClean="0"/>
              <a:t>/2 + m</a:t>
            </a:r>
            <a:r>
              <a:rPr lang="ru-RU" b="1" baseline="-25000" dirty="0" smtClean="0"/>
              <a:t>2</a:t>
            </a:r>
            <a:r>
              <a:rPr lang="ru-RU" b="1" dirty="0" smtClean="0"/>
              <a:t>v</a:t>
            </a:r>
            <a:r>
              <a:rPr lang="ru-RU" b="1" baseline="-25000" dirty="0" smtClean="0"/>
              <a:t>2</a:t>
            </a:r>
            <a:r>
              <a:rPr lang="ru-RU" b="1" baseline="30000" dirty="0" smtClean="0"/>
              <a:t>2</a:t>
            </a:r>
            <a:r>
              <a:rPr lang="ru-RU" b="1" dirty="0" smtClean="0"/>
              <a:t>/2 +…</a:t>
            </a:r>
            <a:r>
              <a:rPr lang="ru-RU" dirty="0" smtClean="0"/>
              <a:t> .</a:t>
            </a:r>
          </a:p>
          <a:p>
            <a:endParaRPr lang="ru-RU" dirty="0"/>
          </a:p>
        </p:txBody>
      </p:sp>
      <p:pic>
        <p:nvPicPr>
          <p:cNvPr id="28673" name="Picture 1" descr="C:\Users\1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2325" y="2708920"/>
            <a:ext cx="1971675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Кинетическая энергия вращающегося твёрдого тела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244408" cy="5069160"/>
          </a:xfrm>
        </p:spPr>
        <p:txBody>
          <a:bodyPr>
            <a:normAutofit/>
          </a:bodyPr>
          <a:lstStyle/>
          <a:p>
            <a:r>
              <a:rPr lang="ru-RU" dirty="0" smtClean="0"/>
              <a:t>Угловая скорость вращения всех точек одинакова. Соответственно:</a:t>
            </a:r>
          </a:p>
          <a:p>
            <a:r>
              <a:rPr lang="ru-RU" b="1" dirty="0" smtClean="0"/>
              <a:t>E = m</a:t>
            </a:r>
            <a:r>
              <a:rPr lang="ru-RU" b="1" baseline="-25000" dirty="0" smtClean="0"/>
              <a:t>1</a:t>
            </a:r>
            <a:r>
              <a:rPr lang="ru-RU" b="1" dirty="0" smtClean="0"/>
              <a:t>r</a:t>
            </a:r>
            <a:r>
              <a:rPr lang="ru-RU" b="1" baseline="-25000" dirty="0" smtClean="0"/>
              <a:t>1</a:t>
            </a:r>
            <a:r>
              <a:rPr lang="ru-RU" b="1" baseline="30000" dirty="0" smtClean="0"/>
              <a:t>2</a:t>
            </a:r>
            <a:r>
              <a:rPr lang="ru-RU" b="1" dirty="0" smtClean="0"/>
              <a:t>ω</a:t>
            </a:r>
            <a:r>
              <a:rPr lang="ru-RU" b="1" baseline="30000" dirty="0" smtClean="0"/>
              <a:t>2</a:t>
            </a:r>
            <a:r>
              <a:rPr lang="ru-RU" b="1" dirty="0" smtClean="0"/>
              <a:t>/2 + m</a:t>
            </a:r>
            <a:r>
              <a:rPr lang="ru-RU" b="1" baseline="-25000" dirty="0" smtClean="0"/>
              <a:t>2</a:t>
            </a:r>
            <a:r>
              <a:rPr lang="ru-RU" b="1" dirty="0" smtClean="0"/>
              <a:t>r</a:t>
            </a:r>
            <a:r>
              <a:rPr lang="ru-RU" b="1" baseline="-25000" dirty="0" smtClean="0"/>
              <a:t>2</a:t>
            </a:r>
            <a:r>
              <a:rPr lang="ru-RU" b="1" baseline="30000" dirty="0" smtClean="0"/>
              <a:t>2</a:t>
            </a:r>
            <a:r>
              <a:rPr lang="ru-RU" b="1" dirty="0" smtClean="0"/>
              <a:t>ω</a:t>
            </a:r>
            <a:r>
              <a:rPr lang="ru-RU" b="1" baseline="30000" dirty="0" smtClean="0"/>
              <a:t>2</a:t>
            </a:r>
            <a:r>
              <a:rPr lang="ru-RU" b="1" dirty="0" smtClean="0"/>
              <a:t>/2 + … = (m</a:t>
            </a:r>
            <a:r>
              <a:rPr lang="ru-RU" b="1" baseline="-25000" dirty="0" smtClean="0"/>
              <a:t>1</a:t>
            </a:r>
            <a:r>
              <a:rPr lang="ru-RU" b="1" dirty="0" smtClean="0"/>
              <a:t>r</a:t>
            </a:r>
            <a:r>
              <a:rPr lang="ru-RU" b="1" baseline="-25000" dirty="0" smtClean="0"/>
              <a:t>1</a:t>
            </a:r>
            <a:r>
              <a:rPr lang="ru-RU" b="1" baseline="30000" dirty="0" smtClean="0"/>
              <a:t>2</a:t>
            </a:r>
            <a:r>
              <a:rPr lang="ru-RU" b="1" dirty="0" smtClean="0"/>
              <a:t> + m</a:t>
            </a:r>
            <a:r>
              <a:rPr lang="ru-RU" b="1" baseline="-25000" dirty="0" smtClean="0"/>
              <a:t>2</a:t>
            </a:r>
            <a:r>
              <a:rPr lang="ru-RU" b="1" dirty="0" smtClean="0"/>
              <a:t>r</a:t>
            </a:r>
            <a:r>
              <a:rPr lang="ru-RU" b="1" baseline="-25000" dirty="0" smtClean="0"/>
              <a:t>2</a:t>
            </a:r>
            <a:r>
              <a:rPr lang="ru-RU" b="1" baseline="30000" dirty="0" smtClean="0"/>
              <a:t>2</a:t>
            </a:r>
            <a:r>
              <a:rPr lang="ru-RU" b="1" dirty="0" smtClean="0"/>
              <a:t> + …)ω</a:t>
            </a:r>
            <a:r>
              <a:rPr lang="ru-RU" b="1" baseline="30000" dirty="0" smtClean="0"/>
              <a:t>2­</a:t>
            </a:r>
            <a:r>
              <a:rPr lang="ru-RU" b="1" dirty="0" smtClean="0"/>
              <a:t>/2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Значение в скобках есть ни что иное, как момент инерции твёрдого тела. Тогда, с учетом этого, выражение для кинетической энергии твёрдого тела имеет вид: </a:t>
            </a:r>
          </a:p>
          <a:p>
            <a:r>
              <a:rPr lang="ru-RU" b="1" dirty="0" err="1" smtClean="0"/>
              <a:t>E</a:t>
            </a:r>
            <a:r>
              <a:rPr lang="ru-RU" b="1" baseline="-25000" dirty="0" err="1" smtClean="0"/>
              <a:t>к</a:t>
            </a:r>
            <a:r>
              <a:rPr lang="ru-RU" b="1" dirty="0" smtClean="0"/>
              <a:t> = Iω</a:t>
            </a:r>
            <a:r>
              <a:rPr lang="ru-RU" b="1" baseline="30000" dirty="0" smtClean="0"/>
              <a:t>2­</a:t>
            </a:r>
            <a:r>
              <a:rPr lang="ru-RU" b="1" dirty="0" smtClean="0"/>
              <a:t>/2</a:t>
            </a:r>
            <a:r>
              <a:rPr lang="ru-RU" dirty="0" smtClean="0"/>
              <a:t>.</a:t>
            </a:r>
          </a:p>
        </p:txBody>
      </p:sp>
      <p:pic>
        <p:nvPicPr>
          <p:cNvPr id="27650" name="Picture 2" descr="C:\Users\1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3" y="1484784"/>
            <a:ext cx="1763688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Кинетическая энергия вращающегося твёрдого тела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52596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 общем случае движения твердого тела, когда ось вращения свободна, его кинетическая энергия равна сумме энергий поступательного и вращательного движений. Так, кинетическая энергия катящегося по дороге с постоянной скоростью колеса, масса которого сосредоточена в ободе, равна</a:t>
            </a:r>
          </a:p>
          <a:p>
            <a:r>
              <a:rPr lang="ru-RU" b="1" dirty="0" err="1" smtClean="0"/>
              <a:t>Eк</a:t>
            </a:r>
            <a:r>
              <a:rPr lang="ru-RU" b="1" dirty="0" smtClean="0"/>
              <a:t> = mv</a:t>
            </a:r>
            <a:r>
              <a:rPr lang="ru-RU" b="1" baseline="30000" dirty="0" smtClean="0"/>
              <a:t>2</a:t>
            </a:r>
            <a:r>
              <a:rPr lang="ru-RU" b="1" dirty="0" smtClean="0"/>
              <a:t>/2 + Iω</a:t>
            </a:r>
            <a:r>
              <a:rPr lang="ru-RU" b="1" baseline="30000" dirty="0" smtClean="0"/>
              <a:t>2­</a:t>
            </a:r>
            <a:r>
              <a:rPr lang="ru-RU" b="1" dirty="0" smtClean="0"/>
              <a:t>/2= mv</a:t>
            </a:r>
            <a:r>
              <a:rPr lang="ru-RU" b="1" baseline="30000" dirty="0" smtClean="0"/>
              <a:t>2</a:t>
            </a:r>
            <a:r>
              <a:rPr lang="ru-RU" b="1" dirty="0" smtClean="0"/>
              <a:t>/2  + mr</a:t>
            </a:r>
            <a:r>
              <a:rPr lang="ru-RU" b="1" baseline="30000" dirty="0" smtClean="0"/>
              <a:t>2</a:t>
            </a:r>
            <a:r>
              <a:rPr lang="ru-RU" b="1" dirty="0" smtClean="0"/>
              <a:t>ω</a:t>
            </a:r>
            <a:r>
              <a:rPr lang="ru-RU" b="1" baseline="30000" dirty="0" smtClean="0"/>
              <a:t>2</a:t>
            </a:r>
            <a:r>
              <a:rPr lang="ru-RU" b="1" dirty="0" smtClean="0"/>
              <a:t>/2=mv</a:t>
            </a:r>
            <a:r>
              <a:rPr lang="ru-RU" b="1" baseline="30000" dirty="0" smtClean="0"/>
              <a:t>2</a:t>
            </a:r>
            <a:endParaRPr lang="ru-RU" dirty="0"/>
          </a:p>
        </p:txBody>
      </p:sp>
      <p:pic>
        <p:nvPicPr>
          <p:cNvPr id="266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809999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649491"/>
          </a:xfrm>
        </p:spPr>
        <p:txBody>
          <a:bodyPr/>
          <a:lstStyle/>
          <a:p>
            <a:r>
              <a:rPr lang="ru-RU" b="1" dirty="0" smtClean="0"/>
              <a:t>В случае, когда ось вращения твёрдого тела свободна, его кинетическая энергия – есть сумма энергий поступательного и вращательного движений</a:t>
            </a:r>
            <a:r>
              <a:rPr lang="ru-RU" dirty="0" smtClean="0"/>
              <a:t>. В таблице ниже представлены формулы для двух типов движения твёрдого тела.</a:t>
            </a:r>
            <a:endParaRPr lang="ru-RU" dirty="0"/>
          </a:p>
        </p:txBody>
      </p:sp>
      <p:pic>
        <p:nvPicPr>
          <p:cNvPr id="25601" name="Picture 1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56992"/>
            <a:ext cx="5391150" cy="3289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Таблица</a:t>
            </a:r>
            <a:endParaRPr lang="ru-RU" dirty="0"/>
          </a:p>
        </p:txBody>
      </p:sp>
      <p:pic>
        <p:nvPicPr>
          <p:cNvPr id="24578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Момент импульса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Пусть у нас есть вращающийся диск. Хорошо видно, что его суммарный импульс равен нулю, так как каждая точка с одной стороны компенсирует движение точки в противоположной стороне (их скорости одинаковы по модулю).</a:t>
            </a:r>
            <a:endParaRPr lang="ru-RU" dirty="0"/>
          </a:p>
        </p:txBody>
      </p:sp>
      <p:sp>
        <p:nvSpPr>
          <p:cNvPr id="4098" name="AutoShape 2" descr="вращающийся дис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вращающийся дис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1" name="Picture 5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293096"/>
            <a:ext cx="2488679" cy="1752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Момент импульса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Известно, что чем дальше находится точка от оси вращения, тем большим импульсом она обладает. Из этого следует, что вращательное движение не ограничивается моментом силы и моментом инерции. Введём новое понятие – </a:t>
            </a:r>
            <a:r>
              <a:rPr lang="ru-RU" b="1" dirty="0" smtClean="0"/>
              <a:t>момент импульса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150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941168"/>
            <a:ext cx="2316857" cy="1316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Момент импульса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Момент импульса частицы, которая движется по окружности – есть произведение импульса на расстояние от точки до оси вращения: L = </a:t>
            </a:r>
            <a:r>
              <a:rPr lang="ru-RU" b="1" dirty="0" err="1" smtClean="0"/>
              <a:t>mvr</a:t>
            </a:r>
            <a:r>
              <a:rPr lang="ru-RU" b="1" dirty="0" smtClean="0"/>
              <a:t> или, с учетом связи линейной и угловой скорости: L = mr</a:t>
            </a:r>
            <a:r>
              <a:rPr lang="ru-RU" b="1" baseline="30000" dirty="0" smtClean="0"/>
              <a:t>2</a:t>
            </a:r>
            <a:r>
              <a:rPr lang="ru-RU" b="1" dirty="0" smtClean="0"/>
              <a:t>ω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3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581128"/>
            <a:ext cx="3096344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Момент импульса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Твердое тело можно представить в качестве совокупности материальных точек. Тогда его момент импульса будет равен произведению момента инерции на угловую скорость вращения: </a:t>
            </a:r>
            <a:r>
              <a:rPr lang="ru-RU" b="1" dirty="0" smtClean="0"/>
              <a:t>L = </a:t>
            </a:r>
            <a:r>
              <a:rPr lang="ru-RU" b="1" dirty="0" err="1" smtClean="0"/>
              <a:t>Iω</a:t>
            </a:r>
            <a:r>
              <a:rPr lang="ru-RU" dirty="0" smtClean="0"/>
              <a:t>. Интуитивно понятно, что момент импульса – это векторная величина. Он направлен в ту же сторону, что и угловая скорость.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1745" name="Picture 1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562475"/>
            <a:ext cx="2781300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94096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Основное уравнение динамики вращательного движения в импульсной форме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Угловое ускорение тела представляет собой изменение угловой скорости за временной промежуток:</a:t>
            </a:r>
          </a:p>
          <a:p>
            <a:r>
              <a:rPr lang="ru-RU" b="1" dirty="0" err="1" smtClean="0"/>
              <a:t>ε </a:t>
            </a:r>
            <a:r>
              <a:rPr lang="ru-RU" b="1" dirty="0" smtClean="0"/>
              <a:t>= (ω</a:t>
            </a:r>
            <a:r>
              <a:rPr lang="ru-RU" b="1" baseline="-25000" dirty="0" smtClean="0"/>
              <a:t>2</a:t>
            </a:r>
            <a:r>
              <a:rPr lang="ru-RU" b="1" dirty="0" smtClean="0"/>
              <a:t> – ω</a:t>
            </a:r>
            <a:r>
              <a:rPr lang="ru-RU" b="1" baseline="-25000" dirty="0" smtClean="0"/>
              <a:t>1</a:t>
            </a:r>
            <a:r>
              <a:rPr lang="ru-RU" b="1" dirty="0" smtClean="0"/>
              <a:t>)/</a:t>
            </a:r>
            <a:r>
              <a:rPr lang="ru-RU" b="1" dirty="0" err="1" smtClean="0"/>
              <a:t>Δt</a:t>
            </a:r>
            <a:r>
              <a:rPr lang="ru-RU" dirty="0" smtClean="0"/>
              <a:t>. Теперь подставим это выражение в основное уравнение динамики вращательного тела и получим: </a:t>
            </a:r>
            <a:r>
              <a:rPr lang="ru-RU" b="1" dirty="0" smtClean="0"/>
              <a:t>I(ω</a:t>
            </a:r>
            <a:r>
              <a:rPr lang="ru-RU" b="1" baseline="-25000" dirty="0" smtClean="0"/>
              <a:t>2</a:t>
            </a:r>
            <a:r>
              <a:rPr lang="ru-RU" b="1" dirty="0" smtClean="0"/>
              <a:t> – ω</a:t>
            </a:r>
            <a:r>
              <a:rPr lang="ru-RU" b="1" baseline="-25000" dirty="0" smtClean="0"/>
              <a:t>1</a:t>
            </a:r>
            <a:r>
              <a:rPr lang="ru-RU" b="1" dirty="0" smtClean="0"/>
              <a:t>)/</a:t>
            </a:r>
            <a:r>
              <a:rPr lang="ru-RU" b="1" dirty="0" err="1" smtClean="0"/>
              <a:t>Δt </a:t>
            </a:r>
            <a:r>
              <a:rPr lang="ru-RU" b="1" dirty="0" smtClean="0"/>
              <a:t>= M</a:t>
            </a:r>
            <a:r>
              <a:rPr lang="ru-RU" dirty="0" smtClean="0"/>
              <a:t>. Или, по-другому, </a:t>
            </a:r>
            <a:r>
              <a:rPr lang="ru-RU" b="1" dirty="0" smtClean="0"/>
              <a:t>I(ω</a:t>
            </a:r>
            <a:r>
              <a:rPr lang="ru-RU" b="1" baseline="-25000" dirty="0" smtClean="0"/>
              <a:t>2</a:t>
            </a:r>
            <a:r>
              <a:rPr lang="ru-RU" b="1" dirty="0" smtClean="0"/>
              <a:t> – ω</a:t>
            </a:r>
            <a:r>
              <a:rPr lang="ru-RU" b="1" baseline="-25000" dirty="0" smtClean="0"/>
              <a:t>1</a:t>
            </a:r>
            <a:r>
              <a:rPr lang="ru-RU" b="1" dirty="0" smtClean="0"/>
              <a:t>) = </a:t>
            </a:r>
            <a:r>
              <a:rPr lang="ru-RU" b="1" dirty="0" err="1" smtClean="0"/>
              <a:t>MΔt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Получается, что </a:t>
            </a:r>
            <a:r>
              <a:rPr lang="ru-RU" b="1" dirty="0" smtClean="0"/>
              <a:t>изменение момента импульса равно произведению суммарного момента сил, действующих на тело или систему, на время этого воздействия</a:t>
            </a:r>
            <a:r>
              <a:rPr lang="ru-RU" dirty="0" smtClean="0"/>
              <a:t>: </a:t>
            </a:r>
            <a:r>
              <a:rPr lang="ru-RU" b="1" dirty="0" smtClean="0"/>
              <a:t>ΔL = </a:t>
            </a:r>
            <a:r>
              <a:rPr lang="ru-RU" b="1" dirty="0" err="1" smtClean="0"/>
              <a:t>MΔt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30721" name="Picture 1" descr="C:\Users\1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6176" y="1268760"/>
            <a:ext cx="1717824" cy="13375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94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Закон сохранения момента импульса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Закон сохранения момента импульса формулируется следующим образом: если суммарный момент сил, который действует на систему тел, имеющих фиксированную ось вращения, равен нулю, то изменение момента импульса имеет нулевое значение. Другими словами, в таком случае момент импульса не изменяется: ΔL = 0, L = </a:t>
            </a:r>
            <a:r>
              <a:rPr lang="ru-RU" b="1" dirty="0" err="1" smtClean="0"/>
              <a:t>const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9698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62700" y="0"/>
            <a:ext cx="2781300" cy="1844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Опыт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Возьмём скамью с вертикальной осью вращения, которая проходит через её центр. Поставим на неё человека с гантелями в руках и попросим его менять скорость вращения за счёт положения гантелей.</a:t>
            </a:r>
            <a:endParaRPr lang="ru-RU" dirty="0"/>
          </a:p>
        </p:txBody>
      </p:sp>
      <p:pic>
        <p:nvPicPr>
          <p:cNvPr id="2253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077072"/>
            <a:ext cx="5976664" cy="25577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5194920" cy="61261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То есть, если мы начнём вращать скамью, то человек сможет увеличить момент инерции, если разведет руки в стороны и, наоборот, уменьшить его, опустив руки вниз. Когда человек устанет, то он сможет заставить вращаться скамью без подъема гантелей – ему будет достаточно пойти вдоль её края. Важным наблюдением является то, что скамья будет вращаться в противоположном направлении, что подтверждает необходимость нулевого суммарного момента импульса.</a:t>
            </a:r>
            <a:endParaRPr lang="ru-RU" dirty="0"/>
          </a:p>
        </p:txBody>
      </p:sp>
      <p:pic>
        <p:nvPicPr>
          <p:cNvPr id="23555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348880"/>
            <a:ext cx="3707904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557</Words>
  <Application>Microsoft Office PowerPoint</Application>
  <PresentationFormat>Экран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Закон сохранения момента импульса. Кинетическая энергия абсолютно твердого тела, вращающегося относительно неподвижной оси</vt:lpstr>
      <vt:lpstr>Момент импульса </vt:lpstr>
      <vt:lpstr>Момент импульса</vt:lpstr>
      <vt:lpstr>Момент импульса</vt:lpstr>
      <vt:lpstr>Момент импульса</vt:lpstr>
      <vt:lpstr>Основное уравнение динамики вращательного движения в импульсной форме </vt:lpstr>
      <vt:lpstr>Закон сохранения момента импульса</vt:lpstr>
      <vt:lpstr>Опыт</vt:lpstr>
      <vt:lpstr>Слайд 9</vt:lpstr>
      <vt:lpstr>Слайд 10</vt:lpstr>
      <vt:lpstr>Гироскоп</vt:lpstr>
      <vt:lpstr>Кинетическая энергия вращающегося твёрдого тела </vt:lpstr>
      <vt:lpstr>Кинетическая энергия вращающегося твёрдого тела</vt:lpstr>
      <vt:lpstr>Кинетическая энергия вращающегося твёрдого тела</vt:lpstr>
      <vt:lpstr>Слайд 15</vt:lpstr>
      <vt:lpstr>Таблица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17</cp:revision>
  <dcterms:created xsi:type="dcterms:W3CDTF">2024-12-01T16:15:59Z</dcterms:created>
  <dcterms:modified xsi:type="dcterms:W3CDTF">2024-12-05T14:15:00Z</dcterms:modified>
</cp:coreProperties>
</file>