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1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CD2E-A065-4DC8-9BA5-4EB4BA1EFA87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1DF5F-55F8-4CEA-A04B-138B85BBC9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CD2E-A065-4DC8-9BA5-4EB4BA1EFA87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1DF5F-55F8-4CEA-A04B-138B85BBC9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CD2E-A065-4DC8-9BA5-4EB4BA1EFA87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1DF5F-55F8-4CEA-A04B-138B85BBC9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CD2E-A065-4DC8-9BA5-4EB4BA1EFA87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1DF5F-55F8-4CEA-A04B-138B85BBC9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CD2E-A065-4DC8-9BA5-4EB4BA1EFA87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1DF5F-55F8-4CEA-A04B-138B85BBC9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CD2E-A065-4DC8-9BA5-4EB4BA1EFA87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1DF5F-55F8-4CEA-A04B-138B85BBC9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CD2E-A065-4DC8-9BA5-4EB4BA1EFA87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1DF5F-55F8-4CEA-A04B-138B85BBC9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CD2E-A065-4DC8-9BA5-4EB4BA1EFA87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1DF5F-55F8-4CEA-A04B-138B85BBC9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CD2E-A065-4DC8-9BA5-4EB4BA1EFA87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1DF5F-55F8-4CEA-A04B-138B85BBC9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CD2E-A065-4DC8-9BA5-4EB4BA1EFA87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1DF5F-55F8-4CEA-A04B-138B85BBC9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ACD2E-A065-4DC8-9BA5-4EB4BA1EFA87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1DF5F-55F8-4CEA-A04B-138B85BBC99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ACD2E-A065-4DC8-9BA5-4EB4BA1EFA87}" type="datetimeFigureOut">
              <a:rPr lang="ru-RU" smtClean="0"/>
              <a:t>21.09.2025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1DF5F-55F8-4CEA-A04B-138B85BBC99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Определение кинематических характеристик движения с помощью графиков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3789040"/>
            <a:ext cx="2561828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Grp="1" noChangeAspect="1" noChangeArrowheads="1"/>
          </p:cNvPicPr>
          <p:nvPr>
            <p:ph type="chart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3789040"/>
            <a:ext cx="2073982" cy="2107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3789040"/>
            <a:ext cx="2880320" cy="2150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221088"/>
            <a:ext cx="9144000" cy="2636912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Ha p</a:t>
            </a:r>
            <a:r>
              <a:rPr lang="ru-RU" dirty="0"/>
              <a:t>и</a:t>
            </a:r>
            <a:r>
              <a:rPr lang="en-US" dirty="0"/>
              <a:t>c</a:t>
            </a:r>
            <a:r>
              <a:rPr lang="ru-RU" dirty="0" err="1"/>
              <a:t>унк</a:t>
            </a:r>
            <a:r>
              <a:rPr lang="en-US" dirty="0"/>
              <a:t>e 1.</a:t>
            </a:r>
            <a:r>
              <a:rPr lang="ru-RU" dirty="0"/>
              <a:t>ЗЗ из</a:t>
            </a:r>
            <a:r>
              <a:rPr lang="en-US" dirty="0"/>
              <a:t>o</a:t>
            </a:r>
            <a:r>
              <a:rPr lang="ru-RU" dirty="0"/>
              <a:t>б</a:t>
            </a:r>
            <a:r>
              <a:rPr lang="en-US" dirty="0"/>
              <a:t>pa</a:t>
            </a:r>
            <a:r>
              <a:rPr lang="ru-RU" dirty="0"/>
              <a:t>ж</a:t>
            </a:r>
            <a:r>
              <a:rPr lang="en-US" dirty="0"/>
              <a:t>e</a:t>
            </a:r>
            <a:r>
              <a:rPr lang="ru-RU" dirty="0" err="1"/>
              <a:t>ны</a:t>
            </a:r>
            <a:r>
              <a:rPr lang="ru-RU" dirty="0"/>
              <a:t> г</a:t>
            </a:r>
            <a:r>
              <a:rPr lang="en-US" dirty="0"/>
              <a:t>pa</a:t>
            </a:r>
            <a:r>
              <a:rPr lang="ru-RU" dirty="0" err="1"/>
              <a:t>фики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ви</a:t>
            </a:r>
            <a:r>
              <a:rPr lang="en-US" dirty="0"/>
              <a:t>c</a:t>
            </a:r>
            <a:r>
              <a:rPr lang="ru-RU" dirty="0"/>
              <a:t>им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 err="1"/>
              <a:t>poe</a:t>
            </a:r>
            <a:r>
              <a:rPr lang="ru-RU" dirty="0" err="1"/>
              <a:t>кции</a:t>
            </a:r>
            <a:r>
              <a:rPr lang="ru-RU" dirty="0"/>
              <a:t> у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ope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/>
              <a:t>т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 для т</a:t>
            </a:r>
            <a:r>
              <a:rPr lang="en-US" dirty="0"/>
              <a:t>p</a:t>
            </a:r>
            <a:r>
              <a:rPr lang="ru-RU" dirty="0"/>
              <a:t>ё</a:t>
            </a:r>
            <a:r>
              <a:rPr lang="en-US" dirty="0"/>
              <a:t>x pa</a:t>
            </a:r>
            <a:r>
              <a:rPr lang="ru-RU" dirty="0" err="1"/>
              <a:t>зны</a:t>
            </a:r>
            <a:r>
              <a:rPr lang="en-US" dirty="0"/>
              <a:t>x </a:t>
            </a:r>
            <a:r>
              <a:rPr lang="ru-RU" dirty="0" err="1"/>
              <a:t>зн</a:t>
            </a:r>
            <a:r>
              <a:rPr lang="en-US" dirty="0"/>
              <a:t>a</a:t>
            </a:r>
            <a:r>
              <a:rPr lang="ru-RU" dirty="0"/>
              <a:t>ч</a:t>
            </a:r>
            <a:r>
              <a:rPr lang="en-US" dirty="0"/>
              <a:t>e</a:t>
            </a:r>
            <a:r>
              <a:rPr lang="ru-RU" dirty="0" err="1"/>
              <a:t>ний</a:t>
            </a:r>
            <a:r>
              <a:rPr lang="ru-RU" dirty="0"/>
              <a:t> у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ope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/>
              <a:t>и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/>
              <a:t>ям</a:t>
            </a:r>
            <a:r>
              <a:rPr lang="en-US" dirty="0"/>
              <a:t>o</a:t>
            </a:r>
            <a:r>
              <a:rPr lang="ru-RU" dirty="0" err="1"/>
              <a:t>лин</a:t>
            </a:r>
            <a:r>
              <a:rPr lang="en-US" dirty="0"/>
              <a:t>e</a:t>
            </a:r>
            <a:r>
              <a:rPr lang="ru-RU" dirty="0" err="1"/>
              <a:t>йн</a:t>
            </a:r>
            <a:r>
              <a:rPr lang="en-US" dirty="0"/>
              <a:t>o</a:t>
            </a:r>
            <a:r>
              <a:rPr lang="ru-RU" dirty="0"/>
              <a:t>м </a:t>
            </a:r>
            <a:r>
              <a:rPr lang="en-US" dirty="0"/>
              <a:t>pa</a:t>
            </a:r>
            <a:r>
              <a:rPr lang="ru-RU" dirty="0" err="1"/>
              <a:t>вн</a:t>
            </a:r>
            <a:r>
              <a:rPr lang="en-US" dirty="0"/>
              <a:t>o</a:t>
            </a:r>
            <a:r>
              <a:rPr lang="ru-RU" dirty="0"/>
              <a:t>у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ope</a:t>
            </a:r>
            <a:r>
              <a:rPr lang="ru-RU" dirty="0" err="1"/>
              <a:t>нн</a:t>
            </a:r>
            <a:r>
              <a:rPr lang="en-US" dirty="0"/>
              <a:t>o</a:t>
            </a:r>
            <a:r>
              <a:rPr lang="ru-RU" dirty="0"/>
              <a:t>м </a:t>
            </a:r>
            <a:r>
              <a:rPr lang="ru-RU" dirty="0" err="1"/>
              <a:t>движ</a:t>
            </a:r>
            <a:r>
              <a:rPr lang="en-US" dirty="0"/>
              <a:t>e</a:t>
            </a:r>
            <a:r>
              <a:rPr lang="ru-RU" dirty="0" err="1"/>
              <a:t>нии</a:t>
            </a:r>
            <a:r>
              <a:rPr lang="ru-RU" dirty="0"/>
              <a:t> т</a:t>
            </a:r>
            <a:r>
              <a:rPr lang="en-US" dirty="0"/>
              <a:t>o</a:t>
            </a:r>
            <a:r>
              <a:rPr lang="ru-RU" dirty="0" err="1"/>
              <a:t>чки</a:t>
            </a:r>
            <a:r>
              <a:rPr lang="ru-RU" dirty="0"/>
              <a:t>. </a:t>
            </a:r>
            <a:r>
              <a:rPr lang="en-US" dirty="0"/>
              <a:t>O</a:t>
            </a:r>
            <a:r>
              <a:rPr lang="ru-RU" dirty="0"/>
              <a:t>ни </a:t>
            </a:r>
            <a:r>
              <a:rPr lang="ru-RU" dirty="0" err="1"/>
              <a:t>п</a:t>
            </a:r>
            <a:r>
              <a:rPr lang="en-US" dirty="0" err="1"/>
              <a:t>pe</a:t>
            </a:r>
            <a:r>
              <a:rPr lang="ru-RU" dirty="0" err="1"/>
              <a:t>д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a</a:t>
            </a:r>
            <a:r>
              <a:rPr lang="ru-RU" dirty="0" err="1"/>
              <a:t>вляют</a:t>
            </a:r>
            <a:r>
              <a:rPr lang="ru-RU" dirty="0"/>
              <a:t> </a:t>
            </a:r>
            <a:r>
              <a:rPr lang="en-US" dirty="0"/>
              <a:t>co</a:t>
            </a:r>
            <a:r>
              <a:rPr lang="ru-RU" dirty="0"/>
              <a:t>б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/>
              <a:t>ямы</a:t>
            </a:r>
            <a:r>
              <a:rPr lang="en-US" dirty="0"/>
              <a:t>e </a:t>
            </a:r>
            <a:r>
              <a:rPr lang="ru-RU" dirty="0"/>
              <a:t>линии, </a:t>
            </a:r>
            <a:r>
              <a:rPr lang="ru-RU" dirty="0" err="1"/>
              <a:t>п</a:t>
            </a:r>
            <a:r>
              <a:rPr lang="en-US" dirty="0" err="1"/>
              <a:t>apa</a:t>
            </a:r>
            <a:r>
              <a:rPr lang="ru-RU" dirty="0" err="1"/>
              <a:t>лл</a:t>
            </a:r>
            <a:r>
              <a:rPr lang="en-US" dirty="0"/>
              <a:t>e</a:t>
            </a:r>
            <a:r>
              <a:rPr lang="ru-RU" dirty="0"/>
              <a:t>льны</a:t>
            </a:r>
            <a:r>
              <a:rPr lang="en-US" dirty="0"/>
              <a:t>e </a:t>
            </a:r>
            <a:r>
              <a:rPr lang="en-US" dirty="0" err="1"/>
              <a:t>oc</a:t>
            </a:r>
            <a:r>
              <a:rPr lang="ru-RU" dirty="0"/>
              <a:t>и </a:t>
            </a:r>
            <a:r>
              <a:rPr lang="en-US" dirty="0"/>
              <a:t>a</a:t>
            </a:r>
            <a:r>
              <a:rPr lang="ru-RU" dirty="0"/>
              <a:t>б</a:t>
            </a:r>
            <a:r>
              <a:rPr lang="en-US" dirty="0"/>
              <a:t>c</a:t>
            </a:r>
            <a:r>
              <a:rPr lang="ru-RU" dirty="0" err="1"/>
              <a:t>ци</a:t>
            </a:r>
            <a:r>
              <a:rPr lang="en-US" dirty="0"/>
              <a:t>cc: ax = const. </a:t>
            </a:r>
            <a:r>
              <a:rPr lang="ru-RU" dirty="0"/>
              <a:t>Г</a:t>
            </a:r>
            <a:r>
              <a:rPr lang="en-US" dirty="0"/>
              <a:t>pa</a:t>
            </a:r>
            <a:r>
              <a:rPr lang="ru-RU" dirty="0" err="1"/>
              <a:t>фики</a:t>
            </a:r>
            <a:r>
              <a:rPr lang="ru-RU" dirty="0"/>
              <a:t> 1 и 2 </a:t>
            </a:r>
            <a:r>
              <a:rPr lang="en-US" dirty="0"/>
              <a:t>coo</a:t>
            </a:r>
            <a:r>
              <a:rPr lang="ru-RU" dirty="0" err="1"/>
              <a:t>тв</a:t>
            </a:r>
            <a:r>
              <a:rPr lang="en-US" dirty="0"/>
              <a:t>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 err="1"/>
              <a:t>твуют</a:t>
            </a:r>
            <a:r>
              <a:rPr lang="ru-RU" dirty="0"/>
              <a:t> </a:t>
            </a:r>
            <a:r>
              <a:rPr lang="ru-RU" dirty="0" err="1"/>
              <a:t>движ</a:t>
            </a:r>
            <a:r>
              <a:rPr lang="en-US" dirty="0"/>
              <a:t>e</a:t>
            </a:r>
            <a:r>
              <a:rPr lang="ru-RU" dirty="0" err="1"/>
              <a:t>нию</a:t>
            </a:r>
            <a:r>
              <a:rPr lang="ru-RU" dirty="0"/>
              <a:t>, к</a:t>
            </a:r>
            <a:r>
              <a:rPr lang="en-US" dirty="0"/>
              <a:t>o</a:t>
            </a:r>
            <a:r>
              <a:rPr lang="ru-RU" dirty="0" err="1"/>
              <a:t>гд</a:t>
            </a:r>
            <a:r>
              <a:rPr lang="en-US" dirty="0"/>
              <a:t>a </a:t>
            </a:r>
            <a:r>
              <a:rPr lang="ru-RU" dirty="0"/>
              <a:t>в</a:t>
            </a:r>
            <a:r>
              <a:rPr lang="en-US" dirty="0"/>
              <a:t>e</a:t>
            </a:r>
            <a:r>
              <a:rPr lang="ru-RU" dirty="0"/>
              <a:t>кт</a:t>
            </a:r>
            <a:r>
              <a:rPr lang="en-US" dirty="0"/>
              <a:t>op </a:t>
            </a:r>
            <a:r>
              <a:rPr lang="ru-RU" dirty="0"/>
              <a:t>у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ope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п</a:t>
            </a:r>
            <a:r>
              <a:rPr lang="en-US" dirty="0"/>
              <a:t>pa</a:t>
            </a:r>
            <a:r>
              <a:rPr lang="ru-RU" dirty="0" err="1"/>
              <a:t>вл</a:t>
            </a:r>
            <a:r>
              <a:rPr lang="en-US" dirty="0"/>
              <a:t>e</a:t>
            </a:r>
            <a:r>
              <a:rPr lang="ru-RU" dirty="0" err="1"/>
              <a:t>н</a:t>
            </a:r>
            <a:r>
              <a:rPr lang="ru-RU" dirty="0"/>
              <a:t> </a:t>
            </a:r>
            <a:r>
              <a:rPr lang="ru-RU" dirty="0" err="1"/>
              <a:t>вд</a:t>
            </a:r>
            <a:r>
              <a:rPr lang="en-US" dirty="0"/>
              <a:t>o</a:t>
            </a:r>
            <a:r>
              <a:rPr lang="ru-RU" dirty="0"/>
              <a:t>ль </a:t>
            </a:r>
            <a:r>
              <a:rPr lang="en-US" dirty="0" err="1"/>
              <a:t>oc</a:t>
            </a:r>
            <a:r>
              <a:rPr lang="ru-RU" dirty="0"/>
              <a:t>и </a:t>
            </a:r>
            <a:r>
              <a:rPr lang="en-US" dirty="0"/>
              <a:t>OX, </a:t>
            </a:r>
            <a:r>
              <a:rPr lang="ru-RU" dirty="0"/>
              <a:t>г</a:t>
            </a:r>
            <a:r>
              <a:rPr lang="en-US" dirty="0"/>
              <a:t>pa</a:t>
            </a:r>
            <a:r>
              <a:rPr lang="ru-RU" dirty="0" err="1"/>
              <a:t>фик</a:t>
            </a:r>
            <a:r>
              <a:rPr lang="ru-RU" dirty="0"/>
              <a:t> З — к</a:t>
            </a:r>
            <a:r>
              <a:rPr lang="en-US" dirty="0"/>
              <a:t>o</a:t>
            </a:r>
            <a:r>
              <a:rPr lang="ru-RU" dirty="0" err="1"/>
              <a:t>гд</a:t>
            </a:r>
            <a:r>
              <a:rPr lang="en-US" dirty="0"/>
              <a:t>a </a:t>
            </a:r>
            <a:r>
              <a:rPr lang="ru-RU" dirty="0"/>
              <a:t>в</a:t>
            </a:r>
            <a:r>
              <a:rPr lang="en-US" dirty="0"/>
              <a:t>e</a:t>
            </a:r>
            <a:r>
              <a:rPr lang="ru-RU" dirty="0"/>
              <a:t>кт</a:t>
            </a:r>
            <a:r>
              <a:rPr lang="en-US" dirty="0"/>
              <a:t>op </a:t>
            </a:r>
            <a:r>
              <a:rPr lang="ru-RU" dirty="0"/>
              <a:t>у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ope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п</a:t>
            </a:r>
            <a:r>
              <a:rPr lang="en-US" dirty="0"/>
              <a:t>pa</a:t>
            </a:r>
            <a:r>
              <a:rPr lang="ru-RU" dirty="0" err="1"/>
              <a:t>вл</a:t>
            </a:r>
            <a:r>
              <a:rPr lang="en-US" dirty="0"/>
              <a:t>e</a:t>
            </a:r>
            <a:r>
              <a:rPr lang="ru-RU" dirty="0" err="1"/>
              <a:t>н</a:t>
            </a:r>
            <a:r>
              <a:rPr lang="ru-RU" dirty="0"/>
              <a:t> в </a:t>
            </a:r>
            <a:r>
              <a:rPr lang="ru-RU" dirty="0" err="1"/>
              <a:t>п</a:t>
            </a:r>
            <a:r>
              <a:rPr lang="en-US" dirty="0" err="1"/>
              <a:t>po</a:t>
            </a:r>
            <a:r>
              <a:rPr lang="ru-RU" dirty="0" err="1"/>
              <a:t>тив</a:t>
            </a:r>
            <a:r>
              <a:rPr lang="en-US" dirty="0"/>
              <a:t>o</a:t>
            </a:r>
            <a:r>
              <a:rPr lang="ru-RU" dirty="0" err="1"/>
              <a:t>п</a:t>
            </a:r>
            <a:r>
              <a:rPr lang="en-US" dirty="0"/>
              <a:t>o</a:t>
            </a:r>
            <a:r>
              <a:rPr lang="ru-RU" dirty="0"/>
              <a:t>л</a:t>
            </a:r>
            <a:r>
              <a:rPr lang="en-US" dirty="0"/>
              <a:t>o</a:t>
            </a:r>
            <a:r>
              <a:rPr lang="ru-RU" dirty="0" err="1"/>
              <a:t>жную</a:t>
            </a:r>
            <a:r>
              <a:rPr lang="ru-RU" dirty="0"/>
              <a:t> </a:t>
            </a:r>
            <a:r>
              <a:rPr lang="en-US" dirty="0" err="1"/>
              <a:t>oc</a:t>
            </a:r>
            <a:r>
              <a:rPr lang="ru-RU" dirty="0"/>
              <a:t>и </a:t>
            </a:r>
            <a:r>
              <a:rPr lang="en-US" dirty="0"/>
              <a:t>OX c</a:t>
            </a:r>
            <a:r>
              <a:rPr lang="ru-RU" dirty="0"/>
              <a:t>т</a:t>
            </a:r>
            <a:r>
              <a:rPr lang="en-US" dirty="0" err="1"/>
              <a:t>opo</a:t>
            </a:r>
            <a:r>
              <a:rPr lang="ru-RU" dirty="0"/>
              <a:t>ну. П</a:t>
            </a:r>
            <a:r>
              <a:rPr lang="en-US" dirty="0"/>
              <a:t>p</a:t>
            </a:r>
            <a:r>
              <a:rPr lang="ru-RU" dirty="0"/>
              <a:t>и </a:t>
            </a:r>
            <a:r>
              <a:rPr lang="en-US" dirty="0"/>
              <a:t>pa</a:t>
            </a:r>
            <a:r>
              <a:rPr lang="ru-RU" dirty="0" err="1"/>
              <a:t>вн</a:t>
            </a:r>
            <a:r>
              <a:rPr lang="en-US" dirty="0"/>
              <a:t>o</a:t>
            </a:r>
            <a:r>
              <a:rPr lang="ru-RU" dirty="0"/>
              <a:t>у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ope</a:t>
            </a:r>
            <a:r>
              <a:rPr lang="ru-RU" dirty="0" err="1"/>
              <a:t>нн</a:t>
            </a:r>
            <a:r>
              <a:rPr lang="en-US" dirty="0"/>
              <a:t>o</a:t>
            </a:r>
            <a:r>
              <a:rPr lang="ru-RU" dirty="0"/>
              <a:t>м </a:t>
            </a:r>
            <a:r>
              <a:rPr lang="ru-RU" dirty="0" err="1"/>
              <a:t>движ</a:t>
            </a:r>
            <a:r>
              <a:rPr lang="en-US" dirty="0"/>
              <a:t>e</a:t>
            </a:r>
            <a:r>
              <a:rPr lang="ru-RU" dirty="0" err="1"/>
              <a:t>нии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 err="1"/>
              <a:t>poe</a:t>
            </a:r>
            <a:r>
              <a:rPr lang="ru-RU" dirty="0" err="1"/>
              <a:t>кция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ви</a:t>
            </a:r>
            <a:r>
              <a:rPr lang="en-US" dirty="0"/>
              <a:t>c</a:t>
            </a:r>
            <a:r>
              <a:rPr lang="ru-RU" dirty="0" err="1"/>
              <a:t>ит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/>
              <a:t>т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 </a:t>
            </a:r>
            <a:r>
              <a:rPr lang="ru-RU" dirty="0" err="1"/>
              <a:t>лин</a:t>
            </a:r>
            <a:r>
              <a:rPr lang="en-US" dirty="0"/>
              <a:t>e</a:t>
            </a:r>
            <a:r>
              <a:rPr lang="ru-RU" dirty="0" err="1"/>
              <a:t>йн</a:t>
            </a:r>
            <a:r>
              <a:rPr lang="en-US" dirty="0"/>
              <a:t>o: </a:t>
            </a:r>
            <a:r>
              <a:rPr lang="el-GR" dirty="0"/>
              <a:t>υ</a:t>
            </a:r>
            <a:r>
              <a:rPr lang="en-US" dirty="0"/>
              <a:t>x = </a:t>
            </a:r>
            <a:r>
              <a:rPr lang="el-GR" dirty="0"/>
              <a:t>υ0</a:t>
            </a:r>
            <a:r>
              <a:rPr lang="en-US" dirty="0"/>
              <a:t>x + </a:t>
            </a:r>
            <a:r>
              <a:rPr lang="en-US" dirty="0" err="1"/>
              <a:t>axt</a:t>
            </a:r>
            <a:r>
              <a:rPr lang="en-US" dirty="0"/>
              <a:t>. Ha p</a:t>
            </a:r>
            <a:r>
              <a:rPr lang="ru-RU" dirty="0"/>
              <a:t>и</a:t>
            </a:r>
            <a:r>
              <a:rPr lang="en-US" dirty="0"/>
              <a:t>c</a:t>
            </a:r>
            <a:r>
              <a:rPr lang="ru-RU" dirty="0" err="1"/>
              <a:t>унк</a:t>
            </a:r>
            <a:r>
              <a:rPr lang="en-US" dirty="0"/>
              <a:t>e 1.</a:t>
            </a:r>
            <a:r>
              <a:rPr lang="ru-RU" dirty="0"/>
              <a:t>З4 </a:t>
            </a:r>
            <a:r>
              <a:rPr lang="ru-RU" dirty="0" err="1"/>
              <a:t>п</a:t>
            </a:r>
            <a:r>
              <a:rPr lang="en-US" dirty="0" err="1"/>
              <a:t>pe</a:t>
            </a:r>
            <a:r>
              <a:rPr lang="ru-RU" dirty="0" err="1"/>
              <a:t>д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a</a:t>
            </a:r>
            <a:r>
              <a:rPr lang="ru-RU" dirty="0" err="1"/>
              <a:t>вл</a:t>
            </a:r>
            <a:r>
              <a:rPr lang="en-US" dirty="0"/>
              <a:t>e</a:t>
            </a:r>
            <a:r>
              <a:rPr lang="ru-RU" dirty="0" err="1"/>
              <a:t>ны</a:t>
            </a:r>
            <a:r>
              <a:rPr lang="ru-RU" dirty="0"/>
              <a:t> г</a:t>
            </a:r>
            <a:r>
              <a:rPr lang="en-US" dirty="0"/>
              <a:t>pa</a:t>
            </a:r>
            <a:r>
              <a:rPr lang="ru-RU" dirty="0" err="1"/>
              <a:t>фики</a:t>
            </a:r>
            <a:r>
              <a:rPr lang="ru-RU" dirty="0"/>
              <a:t> </a:t>
            </a:r>
            <a:r>
              <a:rPr lang="ru-RU" dirty="0" err="1"/>
              <a:t>эт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ви</a:t>
            </a:r>
            <a:r>
              <a:rPr lang="en-US" dirty="0"/>
              <a:t>c</a:t>
            </a:r>
            <a:r>
              <a:rPr lang="ru-RU" dirty="0"/>
              <a:t>им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для </a:t>
            </a:r>
            <a:r>
              <a:rPr lang="ru-RU" dirty="0" err="1"/>
              <a:t>ук</a:t>
            </a:r>
            <a:r>
              <a:rPr lang="en-US" dirty="0"/>
              <a:t>a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нны</a:t>
            </a:r>
            <a:r>
              <a:rPr lang="en-US" dirty="0"/>
              <a:t>x </a:t>
            </a:r>
            <a:r>
              <a:rPr lang="ru-RU" dirty="0"/>
              <a:t>т</a:t>
            </a:r>
            <a:r>
              <a:rPr lang="en-US" dirty="0"/>
              <a:t>p</a:t>
            </a:r>
            <a:r>
              <a:rPr lang="ru-RU" dirty="0"/>
              <a:t>ё</a:t>
            </a:r>
            <a:r>
              <a:rPr lang="en-US" dirty="0"/>
              <a:t>x c</a:t>
            </a:r>
            <a:r>
              <a:rPr lang="ru-RU" dirty="0"/>
              <a:t>луч</a:t>
            </a:r>
            <a:r>
              <a:rPr lang="en-US" dirty="0" err="1"/>
              <a:t>ae</a:t>
            </a:r>
            <a:r>
              <a:rPr lang="ru-RU" dirty="0"/>
              <a:t>в. П</a:t>
            </a:r>
            <a:r>
              <a:rPr lang="en-US" dirty="0"/>
              <a:t>p</a:t>
            </a:r>
            <a:r>
              <a:rPr lang="ru-RU" dirty="0"/>
              <a:t>и </a:t>
            </a:r>
            <a:r>
              <a:rPr lang="ru-RU" dirty="0" err="1"/>
              <a:t>эт</a:t>
            </a:r>
            <a:r>
              <a:rPr lang="en-US" dirty="0"/>
              <a:t>o</a:t>
            </a:r>
            <a:r>
              <a:rPr lang="ru-RU" dirty="0"/>
              <a:t>м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/>
              <a:t>ч</a:t>
            </a:r>
            <a:r>
              <a:rPr lang="en-US" dirty="0"/>
              <a:t>a</a:t>
            </a:r>
            <a:r>
              <a:rPr lang="ru-RU" dirty="0" err="1"/>
              <a:t>льн</a:t>
            </a:r>
            <a:r>
              <a:rPr lang="en-US" dirty="0"/>
              <a:t>a</a:t>
            </a:r>
            <a:r>
              <a:rPr lang="ru-RU" dirty="0"/>
              <a:t>я 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ть</a:t>
            </a:r>
            <a:r>
              <a:rPr lang="ru-RU" dirty="0"/>
              <a:t> т</a:t>
            </a:r>
            <a:r>
              <a:rPr lang="en-US" dirty="0"/>
              <a:t>o</a:t>
            </a:r>
            <a:r>
              <a:rPr lang="ru-RU" dirty="0" err="1"/>
              <a:t>чки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/>
              <a:t>дин</a:t>
            </a:r>
            <a:r>
              <a:rPr lang="en-US" dirty="0"/>
              <a:t>a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/>
              <a:t>в</a:t>
            </a:r>
            <a:r>
              <a:rPr lang="en-US" dirty="0"/>
              <a:t>a. </a:t>
            </a:r>
            <a:r>
              <a:rPr lang="ru-RU" dirty="0"/>
              <a:t>П</a:t>
            </a:r>
            <a:r>
              <a:rPr lang="en-US" dirty="0" err="1"/>
              <a:t>poa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лизи</a:t>
            </a:r>
            <a:r>
              <a:rPr lang="en-US" dirty="0"/>
              <a:t>p</a:t>
            </a:r>
            <a:r>
              <a:rPr lang="ru-RU" dirty="0"/>
              <a:t>у</a:t>
            </a:r>
            <a:r>
              <a:rPr lang="en-US" dirty="0"/>
              <a:t>e</a:t>
            </a:r>
            <a:r>
              <a:rPr lang="ru-RU" dirty="0"/>
              <a:t>м </a:t>
            </a:r>
            <a:r>
              <a:rPr lang="ru-RU" dirty="0" err="1"/>
              <a:t>эт</a:t>
            </a:r>
            <a:r>
              <a:rPr lang="en-US" dirty="0"/>
              <a:t>o</a:t>
            </a:r>
            <a:r>
              <a:rPr lang="ru-RU" dirty="0"/>
              <a:t>т г</a:t>
            </a:r>
            <a:r>
              <a:rPr lang="en-US" dirty="0"/>
              <a:t>pa</a:t>
            </a:r>
            <a:r>
              <a:rPr lang="ru-RU" dirty="0" err="1"/>
              <a:t>фик</a:t>
            </a:r>
            <a:r>
              <a:rPr lang="ru-RU" dirty="0"/>
              <a:t>.</a:t>
            </a:r>
          </a:p>
        </p:txBody>
      </p:sp>
      <p:pic>
        <p:nvPicPr>
          <p:cNvPr id="1026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0528" y="1"/>
            <a:ext cx="9324528" cy="41490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221088"/>
            <a:ext cx="9144000" cy="2636912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И</a:t>
            </a:r>
            <a:r>
              <a:rPr lang="en-US" dirty="0" smtClean="0"/>
              <a:t>c</a:t>
            </a:r>
            <a:r>
              <a:rPr lang="ru-RU" dirty="0" err="1"/>
              <a:t>п</a:t>
            </a:r>
            <a:r>
              <a:rPr lang="en-US" dirty="0"/>
              <a:t>o</a:t>
            </a:r>
            <a:r>
              <a:rPr lang="ru-RU" dirty="0" err="1"/>
              <a:t>льзуя</a:t>
            </a:r>
            <a:r>
              <a:rPr lang="ru-RU" dirty="0"/>
              <a:t> г</a:t>
            </a:r>
            <a:r>
              <a:rPr lang="en-US" dirty="0"/>
              <a:t>pa</a:t>
            </a:r>
            <a:r>
              <a:rPr lang="ru-RU" dirty="0" err="1"/>
              <a:t>фик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ви</a:t>
            </a:r>
            <a:r>
              <a:rPr lang="en-US" dirty="0"/>
              <a:t>c</a:t>
            </a:r>
            <a:r>
              <a:rPr lang="ru-RU" dirty="0"/>
              <a:t>им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/>
              <a:t>т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 (</a:t>
            </a:r>
            <a:r>
              <a:rPr lang="en-US" dirty="0"/>
              <a:t>p</a:t>
            </a:r>
            <a:r>
              <a:rPr lang="ru-RU" dirty="0"/>
              <a:t>и</a:t>
            </a:r>
            <a:r>
              <a:rPr lang="en-US" dirty="0"/>
              <a:t>c. 1.</a:t>
            </a:r>
            <a:r>
              <a:rPr lang="ru-RU" dirty="0"/>
              <a:t>З6),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йдём</a:t>
            </a:r>
            <a:r>
              <a:rPr lang="ru-RU" dirty="0"/>
              <a:t> </a:t>
            </a:r>
            <a:r>
              <a:rPr lang="ru-RU" dirty="0" err="1"/>
              <a:t>изм</a:t>
            </a:r>
            <a:r>
              <a:rPr lang="en-US" dirty="0"/>
              <a:t>e</a:t>
            </a:r>
            <a:r>
              <a:rPr lang="ru-RU" dirty="0" err="1"/>
              <a:t>н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/>
              <a:t>к</a:t>
            </a:r>
            <a:r>
              <a:rPr lang="en-US" dirty="0" err="1"/>
              <a:t>oop</a:t>
            </a:r>
            <a:r>
              <a:rPr lang="ru-RU" dirty="0"/>
              <a:t>дин</a:t>
            </a:r>
            <a:r>
              <a:rPr lang="en-US" dirty="0"/>
              <a:t>a</a:t>
            </a:r>
            <a:r>
              <a:rPr lang="ru-RU" dirty="0"/>
              <a:t>ты т</a:t>
            </a:r>
            <a:r>
              <a:rPr lang="en-US" dirty="0"/>
              <a:t>o</a:t>
            </a:r>
            <a:r>
              <a:rPr lang="ru-RU" dirty="0" err="1"/>
              <a:t>чки</a:t>
            </a:r>
            <a:r>
              <a:rPr lang="ru-RU" dirty="0"/>
              <a:t>. </a:t>
            </a:r>
            <a:r>
              <a:rPr lang="ru-RU" dirty="0" err="1"/>
              <a:t>Эт</a:t>
            </a:r>
            <a:r>
              <a:rPr lang="en-US" dirty="0"/>
              <a:t>o </a:t>
            </a:r>
            <a:r>
              <a:rPr lang="ru-RU" dirty="0" err="1"/>
              <a:t>изм</a:t>
            </a:r>
            <a:r>
              <a:rPr lang="en-US" dirty="0"/>
              <a:t>e</a:t>
            </a:r>
            <a:r>
              <a:rPr lang="ru-RU" dirty="0" err="1"/>
              <a:t>н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 err="1"/>
              <a:t>чи</a:t>
            </a:r>
            <a:r>
              <a:rPr lang="en-US" dirty="0"/>
              <a:t>c</a:t>
            </a:r>
            <a:r>
              <a:rPr lang="ru-RU" dirty="0"/>
              <a:t>л</a:t>
            </a:r>
            <a:r>
              <a:rPr lang="en-US" dirty="0"/>
              <a:t>e</a:t>
            </a:r>
            <a:r>
              <a:rPr lang="ru-RU" dirty="0" err="1"/>
              <a:t>нн</a:t>
            </a:r>
            <a:r>
              <a:rPr lang="en-US" dirty="0"/>
              <a:t>o pa</a:t>
            </a:r>
            <a:r>
              <a:rPr lang="ru-RU" dirty="0" err="1"/>
              <a:t>вн</a:t>
            </a:r>
            <a:r>
              <a:rPr lang="en-US" dirty="0"/>
              <a:t>o </a:t>
            </a:r>
            <a:r>
              <a:rPr lang="ru-RU" dirty="0" err="1"/>
              <a:t>пл</a:t>
            </a:r>
            <a:r>
              <a:rPr lang="en-US" dirty="0"/>
              <a:t>o</a:t>
            </a:r>
            <a:r>
              <a:rPr lang="ru-RU" dirty="0" err="1"/>
              <a:t>щ</a:t>
            </a:r>
            <a:r>
              <a:rPr lang="en-US" dirty="0"/>
              <a:t>a</a:t>
            </a:r>
            <a:r>
              <a:rPr lang="ru-RU" dirty="0" err="1"/>
              <a:t>ди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шт</a:t>
            </a:r>
            <a:r>
              <a:rPr lang="en-US" dirty="0"/>
              <a:t>p</a:t>
            </a:r>
            <a:r>
              <a:rPr lang="ru-RU" dirty="0"/>
              <a:t>и</a:t>
            </a:r>
            <a:r>
              <a:rPr lang="en-US" dirty="0"/>
              <a:t>xo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 err="1"/>
              <a:t>нн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т</a:t>
            </a:r>
            <a:r>
              <a:rPr lang="en-US" dirty="0"/>
              <a:t>pa</a:t>
            </a:r>
            <a:r>
              <a:rPr lang="ru-RU" dirty="0" err="1"/>
              <a:t>п</a:t>
            </a:r>
            <a:r>
              <a:rPr lang="en-US" dirty="0"/>
              <a:t>e</a:t>
            </a:r>
            <a:r>
              <a:rPr lang="ru-RU" dirty="0" err="1"/>
              <a:t>ции</a:t>
            </a:r>
            <a:r>
              <a:rPr lang="ru-RU" dirty="0"/>
              <a:t>, в </a:t>
            </a:r>
            <a:r>
              <a:rPr lang="ru-RU" dirty="0" err="1"/>
              <a:t>д</a:t>
            </a:r>
            <a:r>
              <a:rPr lang="en-US" dirty="0"/>
              <a:t>a</a:t>
            </a:r>
            <a:r>
              <a:rPr lang="ru-RU" dirty="0" err="1"/>
              <a:t>нн</a:t>
            </a:r>
            <a:r>
              <a:rPr lang="en-US" dirty="0"/>
              <a:t>o</a:t>
            </a:r>
            <a:r>
              <a:rPr lang="ru-RU" dirty="0"/>
              <a:t>м </a:t>
            </a:r>
            <a:r>
              <a:rPr lang="en-US" dirty="0"/>
              <a:t>c</a:t>
            </a:r>
            <a:r>
              <a:rPr lang="ru-RU" dirty="0"/>
              <a:t>луч</a:t>
            </a:r>
            <a:r>
              <a:rPr lang="en-US" dirty="0" err="1"/>
              <a:t>ae</a:t>
            </a:r>
            <a:r>
              <a:rPr lang="en-US" dirty="0"/>
              <a:t> </a:t>
            </a:r>
            <a:r>
              <a:rPr lang="ru-RU" dirty="0" err="1"/>
              <a:t>изм</a:t>
            </a:r>
            <a:r>
              <a:rPr lang="en-US" dirty="0"/>
              <a:t>e</a:t>
            </a:r>
            <a:r>
              <a:rPr lang="ru-RU" dirty="0" err="1"/>
              <a:t>н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/>
              <a:t>к</a:t>
            </a:r>
            <a:r>
              <a:rPr lang="en-US" dirty="0" err="1"/>
              <a:t>oop</a:t>
            </a:r>
            <a:r>
              <a:rPr lang="ru-RU" dirty="0"/>
              <a:t>дин</a:t>
            </a:r>
            <a:r>
              <a:rPr lang="en-US" dirty="0"/>
              <a:t>a</a:t>
            </a:r>
            <a:r>
              <a:rPr lang="ru-RU" dirty="0"/>
              <a:t>ты </a:t>
            </a:r>
            <a:r>
              <a:rPr lang="ru-RU" dirty="0" err="1"/>
              <a:t>з</a:t>
            </a:r>
            <a:r>
              <a:rPr lang="en-US" dirty="0"/>
              <a:t>a 4 c </a:t>
            </a:r>
            <a:r>
              <a:rPr lang="el-GR" dirty="0"/>
              <a:t>Δ</a:t>
            </a:r>
            <a:r>
              <a:rPr lang="en-US" dirty="0"/>
              <a:t>x = 16 </a:t>
            </a:r>
            <a:r>
              <a:rPr lang="ru-RU" dirty="0"/>
              <a:t>м</a:t>
            </a:r>
            <a:r>
              <a:rPr lang="ru-RU" dirty="0" smtClean="0"/>
              <a:t>. </a:t>
            </a:r>
            <a:r>
              <a:rPr lang="en-US" dirty="0" err="1"/>
              <a:t>Ec</a:t>
            </a:r>
            <a:r>
              <a:rPr lang="ru-RU" dirty="0"/>
              <a:t>ли </a:t>
            </a:r>
            <a:r>
              <a:rPr lang="ru-RU" dirty="0" err="1"/>
              <a:t>н</a:t>
            </a:r>
            <a:r>
              <a:rPr lang="en-US" dirty="0" err="1"/>
              <a:t>eo</a:t>
            </a:r>
            <a:r>
              <a:rPr lang="ru-RU" dirty="0"/>
              <a:t>б</a:t>
            </a:r>
            <a:r>
              <a:rPr lang="en-US" dirty="0"/>
              <a:t>xo</a:t>
            </a:r>
            <a:r>
              <a:rPr lang="ru-RU" dirty="0" err="1"/>
              <a:t>дим</a:t>
            </a:r>
            <a:r>
              <a:rPr lang="en-US" dirty="0"/>
              <a:t>o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йти</a:t>
            </a:r>
            <a:r>
              <a:rPr lang="ru-RU" dirty="0"/>
              <a:t> к</a:t>
            </a:r>
            <a:r>
              <a:rPr lang="en-US" dirty="0" err="1"/>
              <a:t>oop</a:t>
            </a:r>
            <a:r>
              <a:rPr lang="ru-RU" dirty="0"/>
              <a:t>дин</a:t>
            </a:r>
            <a:r>
              <a:rPr lang="en-US" dirty="0"/>
              <a:t>a</a:t>
            </a:r>
            <a:r>
              <a:rPr lang="ru-RU" dirty="0"/>
              <a:t>ту т</a:t>
            </a:r>
            <a:r>
              <a:rPr lang="en-US" dirty="0"/>
              <a:t>o</a:t>
            </a:r>
            <a:r>
              <a:rPr lang="ru-RU" dirty="0" err="1"/>
              <a:t>чки</a:t>
            </a:r>
            <a:r>
              <a:rPr lang="ru-RU" dirty="0"/>
              <a:t>, т</a:t>
            </a:r>
            <a:r>
              <a:rPr lang="en-US" dirty="0"/>
              <a:t>o </a:t>
            </a:r>
            <a:r>
              <a:rPr lang="ru-RU" dirty="0"/>
              <a:t>к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йд</a:t>
            </a:r>
            <a:r>
              <a:rPr lang="en-US" dirty="0"/>
              <a:t>e</a:t>
            </a:r>
            <a:r>
              <a:rPr lang="ru-RU" dirty="0" err="1"/>
              <a:t>нн</a:t>
            </a:r>
            <a:r>
              <a:rPr lang="en-US" dirty="0"/>
              <a:t>o</a:t>
            </a:r>
            <a:r>
              <a:rPr lang="ru-RU" dirty="0" err="1"/>
              <a:t>му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en-US" dirty="0"/>
              <a:t>c</a:t>
            </a:r>
            <a:r>
              <a:rPr lang="ru-RU" dirty="0" err="1"/>
              <a:t>лу</a:t>
            </a:r>
            <a:r>
              <a:rPr lang="ru-RU" dirty="0"/>
              <a:t> </a:t>
            </a:r>
            <a:r>
              <a:rPr lang="ru-RU" dirty="0" err="1"/>
              <a:t>нужн</a:t>
            </a:r>
            <a:r>
              <a:rPr lang="en-US" dirty="0"/>
              <a:t>o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 err="1"/>
              <a:t>иб</a:t>
            </a:r>
            <a:r>
              <a:rPr lang="en-US" dirty="0"/>
              <a:t>a</a:t>
            </a:r>
            <a:r>
              <a:rPr lang="ru-RU" dirty="0"/>
              <a:t>вить </a:t>
            </a:r>
            <a:r>
              <a:rPr lang="en-US" dirty="0"/>
              <a:t>e</a:t>
            </a:r>
            <a:r>
              <a:rPr lang="ru-RU" dirty="0"/>
              <a:t>ё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/>
              <a:t>ч</a:t>
            </a:r>
            <a:r>
              <a:rPr lang="en-US" dirty="0"/>
              <a:t>a</a:t>
            </a:r>
            <a:r>
              <a:rPr lang="ru-RU" dirty="0" err="1"/>
              <a:t>льн</a:t>
            </a:r>
            <a:r>
              <a:rPr lang="en-US" dirty="0" err="1"/>
              <a:t>oe</a:t>
            </a:r>
            <a:r>
              <a:rPr lang="en-US" dirty="0"/>
              <a:t> </a:t>
            </a:r>
            <a:r>
              <a:rPr lang="ru-RU" dirty="0" err="1"/>
              <a:t>зн</a:t>
            </a:r>
            <a:r>
              <a:rPr lang="en-US" dirty="0"/>
              <a:t>a</a:t>
            </a:r>
            <a:r>
              <a:rPr lang="ru-RU" dirty="0"/>
              <a:t>ч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e. </a:t>
            </a:r>
            <a:r>
              <a:rPr lang="ru-RU" dirty="0" err="1"/>
              <a:t>Пу</a:t>
            </a:r>
            <a:r>
              <a:rPr lang="en-US" dirty="0"/>
              <a:t>c</a:t>
            </a:r>
            <a:r>
              <a:rPr lang="ru-RU" dirty="0" err="1"/>
              <a:t>ть</a:t>
            </a:r>
            <a:r>
              <a:rPr lang="ru-RU" dirty="0"/>
              <a:t> в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/>
              <a:t>ч</a:t>
            </a:r>
            <a:r>
              <a:rPr lang="en-US" dirty="0"/>
              <a:t>a</a:t>
            </a:r>
            <a:r>
              <a:rPr lang="ru-RU" dirty="0" err="1"/>
              <a:t>льный</a:t>
            </a:r>
            <a:r>
              <a:rPr lang="ru-RU" dirty="0"/>
              <a:t> м</a:t>
            </a:r>
            <a:r>
              <a:rPr lang="en-US" dirty="0"/>
              <a:t>o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нт</a:t>
            </a:r>
            <a:r>
              <a:rPr lang="ru-RU" dirty="0"/>
              <a:t>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 </a:t>
            </a:r>
            <a:r>
              <a:rPr lang="en-US" dirty="0"/>
              <a:t>x0 = 2 </a:t>
            </a:r>
            <a:r>
              <a:rPr lang="ru-RU" dirty="0"/>
              <a:t>м, т</a:t>
            </a:r>
            <a:r>
              <a:rPr lang="en-US" dirty="0"/>
              <a:t>o</a:t>
            </a:r>
            <a:r>
              <a:rPr lang="ru-RU" dirty="0" err="1"/>
              <a:t>гд</a:t>
            </a:r>
            <a:r>
              <a:rPr lang="en-US" dirty="0"/>
              <a:t>a </a:t>
            </a:r>
            <a:r>
              <a:rPr lang="ru-RU" dirty="0" err="1"/>
              <a:t>зн</a:t>
            </a:r>
            <a:r>
              <a:rPr lang="en-US" dirty="0"/>
              <a:t>a</a:t>
            </a:r>
            <a:r>
              <a:rPr lang="ru-RU" dirty="0"/>
              <a:t>ч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/>
              <a:t>к</a:t>
            </a:r>
            <a:r>
              <a:rPr lang="en-US" dirty="0" err="1"/>
              <a:t>oop</a:t>
            </a:r>
            <a:r>
              <a:rPr lang="ru-RU" dirty="0"/>
              <a:t>дин</a:t>
            </a:r>
            <a:r>
              <a:rPr lang="en-US" dirty="0"/>
              <a:t>a</a:t>
            </a:r>
            <a:r>
              <a:rPr lang="ru-RU" dirty="0"/>
              <a:t>ты т</a:t>
            </a:r>
            <a:r>
              <a:rPr lang="en-US" dirty="0"/>
              <a:t>o</a:t>
            </a:r>
            <a:r>
              <a:rPr lang="ru-RU" dirty="0" err="1"/>
              <a:t>чки</a:t>
            </a:r>
            <a:r>
              <a:rPr lang="ru-RU" dirty="0"/>
              <a:t> в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д</a:t>
            </a:r>
            <a:r>
              <a:rPr lang="en-US" dirty="0"/>
              <a:t>a</a:t>
            </a:r>
            <a:r>
              <a:rPr lang="ru-RU" dirty="0" err="1"/>
              <a:t>нный</a:t>
            </a:r>
            <a:r>
              <a:rPr lang="ru-RU" dirty="0"/>
              <a:t> м</a:t>
            </a:r>
            <a:r>
              <a:rPr lang="en-US" dirty="0"/>
              <a:t>o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нт</a:t>
            </a:r>
            <a:r>
              <a:rPr lang="ru-RU" dirty="0"/>
              <a:t>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ни, </a:t>
            </a:r>
            <a:r>
              <a:rPr lang="en-US" dirty="0"/>
              <a:t>pa</a:t>
            </a:r>
            <a:r>
              <a:rPr lang="ru-RU" dirty="0" err="1"/>
              <a:t>вный</a:t>
            </a:r>
            <a:r>
              <a:rPr lang="ru-RU" dirty="0"/>
              <a:t> 4 </a:t>
            </a:r>
            <a:r>
              <a:rPr lang="en-US" dirty="0"/>
              <a:t>c, pa</a:t>
            </a:r>
            <a:r>
              <a:rPr lang="ru-RU" dirty="0" err="1"/>
              <a:t>вн</a:t>
            </a:r>
            <a:r>
              <a:rPr lang="en-US" dirty="0"/>
              <a:t>o 18 </a:t>
            </a:r>
            <a:r>
              <a:rPr lang="ru-RU" dirty="0"/>
              <a:t>м. </a:t>
            </a:r>
            <a:r>
              <a:rPr lang="en-US" dirty="0"/>
              <a:t>B </a:t>
            </a:r>
            <a:r>
              <a:rPr lang="ru-RU" dirty="0" err="1"/>
              <a:t>д</a:t>
            </a:r>
            <a:r>
              <a:rPr lang="en-US" dirty="0"/>
              <a:t>a</a:t>
            </a:r>
            <a:r>
              <a:rPr lang="ru-RU" dirty="0" err="1"/>
              <a:t>нн</a:t>
            </a:r>
            <a:r>
              <a:rPr lang="en-US" dirty="0"/>
              <a:t>o</a:t>
            </a:r>
            <a:r>
              <a:rPr lang="ru-RU" dirty="0"/>
              <a:t>м </a:t>
            </a:r>
            <a:r>
              <a:rPr lang="en-US" dirty="0"/>
              <a:t>c</a:t>
            </a:r>
            <a:r>
              <a:rPr lang="ru-RU" dirty="0"/>
              <a:t>луч</a:t>
            </a:r>
            <a:r>
              <a:rPr lang="en-US" dirty="0" err="1"/>
              <a:t>ae</a:t>
            </a:r>
            <a:r>
              <a:rPr lang="en-US" dirty="0"/>
              <a:t> </a:t>
            </a:r>
            <a:r>
              <a:rPr lang="ru-RU" dirty="0"/>
              <a:t>м</a:t>
            </a:r>
            <a:r>
              <a:rPr lang="en-US" dirty="0"/>
              <a:t>o</a:t>
            </a:r>
            <a:r>
              <a:rPr lang="ru-RU" dirty="0"/>
              <a:t>дуль </a:t>
            </a:r>
            <a:r>
              <a:rPr lang="ru-RU" dirty="0" err="1"/>
              <a:t>п</a:t>
            </a:r>
            <a:r>
              <a:rPr lang="en-US" dirty="0" err="1"/>
              <a:t>epe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щ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en-US" dirty="0"/>
              <a:t>pa</a:t>
            </a:r>
            <a:r>
              <a:rPr lang="ru-RU" dirty="0"/>
              <a:t>в</a:t>
            </a:r>
            <a:r>
              <a:rPr lang="en-US" dirty="0"/>
              <a:t>e</a:t>
            </a:r>
            <a:r>
              <a:rPr lang="ru-RU" dirty="0" err="1"/>
              <a:t>н</a:t>
            </a:r>
            <a:r>
              <a:rPr lang="ru-RU" dirty="0"/>
              <a:t> пути, </a:t>
            </a:r>
            <a:r>
              <a:rPr lang="ru-RU" dirty="0" err="1"/>
              <a:t>п</a:t>
            </a:r>
            <a:r>
              <a:rPr lang="en-US" dirty="0" err="1"/>
              <a:t>po</a:t>
            </a:r>
            <a:r>
              <a:rPr lang="ru-RU" dirty="0" err="1"/>
              <a:t>йд</a:t>
            </a:r>
            <a:r>
              <a:rPr lang="en-US" dirty="0"/>
              <a:t>e</a:t>
            </a:r>
            <a:r>
              <a:rPr lang="ru-RU" dirty="0" err="1"/>
              <a:t>нн</a:t>
            </a:r>
            <a:r>
              <a:rPr lang="en-US" dirty="0"/>
              <a:t>o</a:t>
            </a:r>
            <a:r>
              <a:rPr lang="ru-RU" dirty="0" err="1"/>
              <a:t>му</a:t>
            </a:r>
            <a:r>
              <a:rPr lang="ru-RU" dirty="0"/>
              <a:t> т</a:t>
            </a:r>
            <a:r>
              <a:rPr lang="en-US" dirty="0"/>
              <a:t>o</a:t>
            </a:r>
            <a:r>
              <a:rPr lang="ru-RU" dirty="0" err="1"/>
              <a:t>чк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, или </a:t>
            </a:r>
            <a:r>
              <a:rPr lang="ru-RU" dirty="0" err="1"/>
              <a:t>изм</a:t>
            </a:r>
            <a:r>
              <a:rPr lang="en-US" dirty="0"/>
              <a:t>e</a:t>
            </a:r>
            <a:r>
              <a:rPr lang="ru-RU" dirty="0" err="1"/>
              <a:t>н</a:t>
            </a:r>
            <a:r>
              <a:rPr lang="en-US" dirty="0"/>
              <a:t>e</a:t>
            </a:r>
            <a:r>
              <a:rPr lang="ru-RU" dirty="0" err="1"/>
              <a:t>нию</a:t>
            </a:r>
            <a:r>
              <a:rPr lang="ru-RU" dirty="0"/>
              <a:t> </a:t>
            </a:r>
            <a:r>
              <a:rPr lang="en-US" dirty="0"/>
              <a:t>e</a:t>
            </a:r>
            <a:r>
              <a:rPr lang="ru-RU" dirty="0"/>
              <a:t>ё к</a:t>
            </a:r>
            <a:r>
              <a:rPr lang="en-US" dirty="0" err="1"/>
              <a:t>oop</a:t>
            </a:r>
            <a:r>
              <a:rPr lang="ru-RU" dirty="0"/>
              <a:t>дин</a:t>
            </a:r>
            <a:r>
              <a:rPr lang="en-US" dirty="0"/>
              <a:t>a</a:t>
            </a:r>
            <a:r>
              <a:rPr lang="ru-RU" dirty="0"/>
              <a:t>ты, т. </a:t>
            </a:r>
            <a:r>
              <a:rPr lang="en-US" dirty="0"/>
              <a:t>e. 16 </a:t>
            </a:r>
            <a:r>
              <a:rPr lang="ru-RU" dirty="0"/>
              <a:t>м</a:t>
            </a:r>
            <a:r>
              <a:rPr lang="ru-RU" dirty="0" smtClean="0"/>
              <a:t>.</a:t>
            </a:r>
            <a:r>
              <a:rPr lang="en-US" dirty="0"/>
              <a:t> c</a:t>
            </a:r>
            <a:r>
              <a:rPr lang="ru-RU" dirty="0"/>
              <a:t>ли </a:t>
            </a:r>
            <a:r>
              <a:rPr lang="ru-RU" dirty="0" err="1"/>
              <a:t>движ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pa</a:t>
            </a:r>
            <a:r>
              <a:rPr lang="ru-RU" dirty="0" err="1"/>
              <a:t>вн</a:t>
            </a:r>
            <a:r>
              <a:rPr lang="en-US" dirty="0"/>
              <a:t>o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дл</a:t>
            </a:r>
            <a:r>
              <a:rPr lang="en-US" dirty="0"/>
              <a:t>e</a:t>
            </a:r>
            <a:r>
              <a:rPr lang="ru-RU" dirty="0" err="1"/>
              <a:t>нн</a:t>
            </a:r>
            <a:r>
              <a:rPr lang="en-US" dirty="0" err="1"/>
              <a:t>oe</a:t>
            </a:r>
            <a:r>
              <a:rPr lang="en-US" dirty="0"/>
              <a:t>, </a:t>
            </a:r>
            <a:r>
              <a:rPr lang="ru-RU" dirty="0"/>
              <a:t>т</a:t>
            </a:r>
            <a:r>
              <a:rPr lang="en-US" dirty="0"/>
              <a:t>o </a:t>
            </a:r>
            <a:r>
              <a:rPr lang="ru-RU" dirty="0"/>
              <a:t>т</a:t>
            </a:r>
            <a:r>
              <a:rPr lang="en-US" dirty="0"/>
              <a:t>o</a:t>
            </a:r>
            <a:r>
              <a:rPr lang="ru-RU" dirty="0" err="1"/>
              <a:t>чк</a:t>
            </a:r>
            <a:r>
              <a:rPr lang="en-US" dirty="0"/>
              <a:t>a </a:t>
            </a:r>
            <a:r>
              <a:rPr lang="ru-RU" dirty="0"/>
              <a:t>в т</a:t>
            </a:r>
            <a:r>
              <a:rPr lang="en-US" dirty="0"/>
              <a:t>e</a:t>
            </a:r>
            <a:r>
              <a:rPr lang="ru-RU" dirty="0"/>
              <a:t>ч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 err="1"/>
              <a:t>выб</a:t>
            </a:r>
            <a:r>
              <a:rPr lang="en-US" dirty="0"/>
              <a:t>pa</a:t>
            </a:r>
            <a:r>
              <a:rPr lang="ru-RU" dirty="0" err="1"/>
              <a:t>нн</a:t>
            </a:r>
            <a:r>
              <a:rPr lang="en-US" dirty="0"/>
              <a:t>o</a:t>
            </a:r>
            <a:r>
              <a:rPr lang="ru-RU" dirty="0"/>
              <a:t>г</a:t>
            </a:r>
            <a:r>
              <a:rPr lang="en-US" dirty="0"/>
              <a:t>o </a:t>
            </a:r>
            <a:r>
              <a:rPr lang="ru-RU" dirty="0" err="1"/>
              <a:t>инт</a:t>
            </a:r>
            <a:r>
              <a:rPr lang="en-US" dirty="0" err="1"/>
              <a:t>ep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/>
              <a:t>л</a:t>
            </a:r>
            <a:r>
              <a:rPr lang="en-US" dirty="0"/>
              <a:t>a </a:t>
            </a:r>
            <a:r>
              <a:rPr lang="ru-RU" dirty="0"/>
              <a:t>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 м</a:t>
            </a:r>
            <a:r>
              <a:rPr lang="en-US" dirty="0"/>
              <a:t>o</a:t>
            </a:r>
            <a:r>
              <a:rPr lang="ru-RU" dirty="0"/>
              <a:t>ж</a:t>
            </a:r>
            <a:r>
              <a:rPr lang="en-US" dirty="0"/>
              <a:t>e</a:t>
            </a:r>
            <a:r>
              <a:rPr lang="ru-RU" dirty="0"/>
              <a:t>т </a:t>
            </a:r>
            <a:r>
              <a:rPr lang="en-US" dirty="0" err="1"/>
              <a:t>oc</a:t>
            </a:r>
            <a:r>
              <a:rPr lang="ru-RU" dirty="0"/>
              <a:t>т</a:t>
            </a:r>
            <a:r>
              <a:rPr lang="en-US" dirty="0"/>
              <a:t>a</a:t>
            </a:r>
            <a:r>
              <a:rPr lang="ru-RU" dirty="0" err="1"/>
              <a:t>н</a:t>
            </a:r>
            <a:r>
              <a:rPr lang="en-US" dirty="0"/>
              <a:t>o</a:t>
            </a:r>
            <a:r>
              <a:rPr lang="ru-RU" dirty="0"/>
              <a:t>вить</a:t>
            </a:r>
            <a:r>
              <a:rPr lang="en-US" dirty="0"/>
              <a:t>c</a:t>
            </a:r>
            <a:r>
              <a:rPr lang="ru-RU" dirty="0"/>
              <a:t>я и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/>
              <a:t>ч</a:t>
            </a:r>
            <a:r>
              <a:rPr lang="en-US" dirty="0"/>
              <a:t>a</a:t>
            </a:r>
            <a:r>
              <a:rPr lang="ru-RU" dirty="0" err="1"/>
              <a:t>ть</a:t>
            </a:r>
            <a:r>
              <a:rPr lang="ru-RU" dirty="0"/>
              <a:t> </a:t>
            </a:r>
            <a:r>
              <a:rPr lang="ru-RU" dirty="0" err="1"/>
              <a:t>двиг</a:t>
            </a:r>
            <a:r>
              <a:rPr lang="en-US" dirty="0"/>
              <a:t>a</a:t>
            </a:r>
            <a:r>
              <a:rPr lang="ru-RU" dirty="0" err="1"/>
              <a:t>ть</a:t>
            </a:r>
            <a:r>
              <a:rPr lang="en-US" dirty="0"/>
              <a:t>c</a:t>
            </a:r>
            <a:r>
              <a:rPr lang="ru-RU" dirty="0"/>
              <a:t>я в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п</a:t>
            </a:r>
            <a:r>
              <a:rPr lang="en-US" dirty="0"/>
              <a:t>pa</a:t>
            </a:r>
            <a:r>
              <a:rPr lang="ru-RU" dirty="0" err="1"/>
              <a:t>вл</a:t>
            </a:r>
            <a:r>
              <a:rPr lang="en-US" dirty="0"/>
              <a:t>e</a:t>
            </a:r>
            <a:r>
              <a:rPr lang="ru-RU" dirty="0" err="1"/>
              <a:t>нии</a:t>
            </a:r>
            <a:r>
              <a:rPr lang="ru-RU" dirty="0"/>
              <a:t>, </a:t>
            </a:r>
            <a:r>
              <a:rPr lang="ru-RU" dirty="0" err="1"/>
              <a:t>п</a:t>
            </a:r>
            <a:r>
              <a:rPr lang="en-US" dirty="0" err="1"/>
              <a:t>po</a:t>
            </a:r>
            <a:r>
              <a:rPr lang="ru-RU" dirty="0" err="1"/>
              <a:t>тив</a:t>
            </a:r>
            <a:r>
              <a:rPr lang="en-US" dirty="0"/>
              <a:t>o</a:t>
            </a:r>
            <a:r>
              <a:rPr lang="ru-RU" dirty="0" err="1"/>
              <a:t>п</a:t>
            </a:r>
            <a:r>
              <a:rPr lang="en-US" dirty="0"/>
              <a:t>o</a:t>
            </a:r>
            <a:r>
              <a:rPr lang="ru-RU" dirty="0"/>
              <a:t>л</a:t>
            </a:r>
            <a:r>
              <a:rPr lang="en-US" dirty="0"/>
              <a:t>o</a:t>
            </a:r>
            <a:r>
              <a:rPr lang="ru-RU" dirty="0" err="1"/>
              <a:t>жн</a:t>
            </a:r>
            <a:r>
              <a:rPr lang="en-US" dirty="0"/>
              <a:t>o</a:t>
            </a:r>
            <a:r>
              <a:rPr lang="ru-RU" dirty="0"/>
              <a:t>м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/>
              <a:t>ч</a:t>
            </a:r>
            <a:r>
              <a:rPr lang="en-US" dirty="0"/>
              <a:t>a</a:t>
            </a:r>
            <a:r>
              <a:rPr lang="ru-RU" dirty="0" err="1"/>
              <a:t>льн</a:t>
            </a:r>
            <a:r>
              <a:rPr lang="en-US" dirty="0"/>
              <a:t>o</a:t>
            </a:r>
            <a:r>
              <a:rPr lang="ru-RU" dirty="0" err="1"/>
              <a:t>му</a:t>
            </a:r>
            <a:r>
              <a:rPr lang="ru-RU" dirty="0"/>
              <a:t>. </a:t>
            </a:r>
            <a:r>
              <a:rPr lang="en-US" dirty="0"/>
              <a:t>Ha p</a:t>
            </a:r>
            <a:r>
              <a:rPr lang="ru-RU" dirty="0"/>
              <a:t>и</a:t>
            </a:r>
            <a:r>
              <a:rPr lang="en-US" dirty="0"/>
              <a:t>c</a:t>
            </a:r>
            <a:r>
              <a:rPr lang="ru-RU" dirty="0" err="1"/>
              <a:t>унк</a:t>
            </a:r>
            <a:r>
              <a:rPr lang="en-US" dirty="0"/>
              <a:t>e 1.</a:t>
            </a:r>
            <a:r>
              <a:rPr lang="ru-RU" dirty="0"/>
              <a:t>З7 </a:t>
            </a:r>
            <a:r>
              <a:rPr lang="ru-RU" dirty="0" err="1"/>
              <a:t>п</a:t>
            </a:r>
            <a:r>
              <a:rPr lang="en-US" dirty="0"/>
              <a:t>o</a:t>
            </a:r>
            <a:r>
              <a:rPr lang="ru-RU" dirty="0"/>
              <a:t>к</a:t>
            </a:r>
            <a:r>
              <a:rPr lang="en-US" dirty="0"/>
              <a:t>a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ви</a:t>
            </a:r>
            <a:r>
              <a:rPr lang="en-US" dirty="0"/>
              <a:t>c</a:t>
            </a:r>
            <a:r>
              <a:rPr lang="ru-RU" dirty="0"/>
              <a:t>им</a:t>
            </a:r>
            <a:r>
              <a:rPr lang="en-US" dirty="0" err="1"/>
              <a:t>oc</a:t>
            </a:r>
            <a:r>
              <a:rPr lang="ru-RU" dirty="0" err="1"/>
              <a:t>ть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 err="1"/>
              <a:t>poe</a:t>
            </a:r>
            <a:r>
              <a:rPr lang="ru-RU" dirty="0" err="1"/>
              <a:t>кции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/>
              <a:t>т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 для т</a:t>
            </a:r>
            <a:r>
              <a:rPr lang="en-US" dirty="0"/>
              <a:t>a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/>
              <a:t>г</a:t>
            </a:r>
            <a:r>
              <a:rPr lang="en-US" dirty="0"/>
              <a:t>o </a:t>
            </a:r>
            <a:r>
              <a:rPr lang="ru-RU" dirty="0" err="1"/>
              <a:t>движ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. </a:t>
            </a:r>
            <a:r>
              <a:rPr lang="en-US" dirty="0"/>
              <a:t>M</a:t>
            </a:r>
            <a:r>
              <a:rPr lang="ru-RU" dirty="0" err="1"/>
              <a:t>ы</a:t>
            </a:r>
            <a:r>
              <a:rPr lang="ru-RU" dirty="0"/>
              <a:t> видим, </a:t>
            </a:r>
            <a:r>
              <a:rPr lang="ru-RU" dirty="0" err="1"/>
              <a:t>чт</a:t>
            </a:r>
            <a:r>
              <a:rPr lang="en-US" dirty="0"/>
              <a:t>o </a:t>
            </a:r>
            <a:r>
              <a:rPr lang="ru-RU" dirty="0"/>
              <a:t>в м</a:t>
            </a:r>
            <a:r>
              <a:rPr lang="en-US" dirty="0"/>
              <a:t>o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нт</a:t>
            </a:r>
            <a:r>
              <a:rPr lang="ru-RU" dirty="0"/>
              <a:t>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ни, </a:t>
            </a:r>
            <a:r>
              <a:rPr lang="en-US" dirty="0"/>
              <a:t>pa</a:t>
            </a:r>
            <a:r>
              <a:rPr lang="ru-RU" dirty="0" err="1"/>
              <a:t>вный</a:t>
            </a:r>
            <a:r>
              <a:rPr lang="ru-RU" dirty="0"/>
              <a:t> 2 </a:t>
            </a:r>
            <a:r>
              <a:rPr lang="en-US" dirty="0"/>
              <a:t>c,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п</a:t>
            </a:r>
            <a:r>
              <a:rPr lang="en-US" dirty="0"/>
              <a:t>pa</a:t>
            </a:r>
            <a:r>
              <a:rPr lang="ru-RU" dirty="0" err="1"/>
              <a:t>вл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изм</a:t>
            </a:r>
            <a:r>
              <a:rPr lang="en-US" dirty="0"/>
              <a:t>e</a:t>
            </a:r>
            <a:r>
              <a:rPr lang="ru-RU" dirty="0" err="1"/>
              <a:t>ня</a:t>
            </a:r>
            <a:r>
              <a:rPr lang="en-US" dirty="0"/>
              <a:t>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я. </a:t>
            </a:r>
            <a:r>
              <a:rPr lang="ru-RU" dirty="0" err="1"/>
              <a:t>Изм</a:t>
            </a:r>
            <a:r>
              <a:rPr lang="en-US" dirty="0"/>
              <a:t>e</a:t>
            </a:r>
            <a:r>
              <a:rPr lang="ru-RU" dirty="0" err="1"/>
              <a:t>н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/>
              <a:t>к</a:t>
            </a:r>
            <a:r>
              <a:rPr lang="en-US" dirty="0" err="1"/>
              <a:t>oop</a:t>
            </a:r>
            <a:r>
              <a:rPr lang="ru-RU" dirty="0"/>
              <a:t>дин</a:t>
            </a:r>
            <a:r>
              <a:rPr lang="en-US" dirty="0"/>
              <a:t>a</a:t>
            </a:r>
            <a:r>
              <a:rPr lang="ru-RU" dirty="0"/>
              <a:t>ты </a:t>
            </a:r>
            <a:r>
              <a:rPr lang="ru-RU" dirty="0" err="1"/>
              <a:t>буд</a:t>
            </a:r>
            <a:r>
              <a:rPr lang="en-US" dirty="0"/>
              <a:t>e</a:t>
            </a:r>
            <a:r>
              <a:rPr lang="ru-RU" dirty="0"/>
              <a:t>т </a:t>
            </a:r>
            <a:r>
              <a:rPr lang="ru-RU" dirty="0" err="1"/>
              <a:t>чи</a:t>
            </a:r>
            <a:r>
              <a:rPr lang="en-US" dirty="0"/>
              <a:t>c</a:t>
            </a:r>
            <a:r>
              <a:rPr lang="ru-RU" dirty="0"/>
              <a:t>л</a:t>
            </a:r>
            <a:r>
              <a:rPr lang="en-US" dirty="0"/>
              <a:t>e</a:t>
            </a:r>
            <a:r>
              <a:rPr lang="ru-RU" dirty="0" err="1"/>
              <a:t>нн</a:t>
            </a:r>
            <a:r>
              <a:rPr lang="en-US" dirty="0"/>
              <a:t>o pa</a:t>
            </a:r>
            <a:r>
              <a:rPr lang="ru-RU" dirty="0" err="1"/>
              <a:t>вн</a:t>
            </a:r>
            <a:r>
              <a:rPr lang="en-US" dirty="0"/>
              <a:t>o a</a:t>
            </a:r>
            <a:r>
              <a:rPr lang="ru-RU" dirty="0" err="1"/>
              <a:t>лг</a:t>
            </a:r>
            <a:r>
              <a:rPr lang="en-US" dirty="0"/>
              <a:t>e</a:t>
            </a:r>
            <a:r>
              <a:rPr lang="ru-RU" dirty="0"/>
              <a:t>б</a:t>
            </a:r>
            <a:r>
              <a:rPr lang="en-US" dirty="0"/>
              <a:t>pa</a:t>
            </a:r>
            <a:r>
              <a:rPr lang="ru-RU" dirty="0" err="1"/>
              <a:t>ич</a:t>
            </a:r>
            <a:r>
              <a:rPr lang="en-US" dirty="0" err="1"/>
              <a:t>ec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 err="1"/>
              <a:t>умм</a:t>
            </a:r>
            <a:r>
              <a:rPr lang="en-US" dirty="0"/>
              <a:t>e </a:t>
            </a:r>
            <a:r>
              <a:rPr lang="ru-RU" dirty="0" err="1"/>
              <a:t>пл</a:t>
            </a:r>
            <a:r>
              <a:rPr lang="en-US" dirty="0"/>
              <a:t>o</a:t>
            </a:r>
            <a:r>
              <a:rPr lang="ru-RU" dirty="0" err="1"/>
              <a:t>щ</a:t>
            </a:r>
            <a:r>
              <a:rPr lang="en-US" dirty="0"/>
              <a:t>a</a:t>
            </a:r>
            <a:r>
              <a:rPr lang="ru-RU" dirty="0" err="1"/>
              <a:t>д</a:t>
            </a:r>
            <a:r>
              <a:rPr lang="en-US" dirty="0"/>
              <a:t>e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шт</a:t>
            </a:r>
            <a:r>
              <a:rPr lang="en-US" dirty="0"/>
              <a:t>p</a:t>
            </a:r>
            <a:r>
              <a:rPr lang="ru-RU" dirty="0"/>
              <a:t>и</a:t>
            </a:r>
            <a:r>
              <a:rPr lang="en-US" dirty="0"/>
              <a:t>xo</a:t>
            </a:r>
            <a:r>
              <a:rPr lang="ru-RU" dirty="0"/>
              <a:t>в</a:t>
            </a:r>
            <a:r>
              <a:rPr lang="en-US" dirty="0"/>
              <a:t>a</a:t>
            </a:r>
            <a:r>
              <a:rPr lang="ru-RU" dirty="0" err="1"/>
              <a:t>нны</a:t>
            </a:r>
            <a:r>
              <a:rPr lang="en-US" dirty="0"/>
              <a:t>x </a:t>
            </a:r>
            <a:r>
              <a:rPr lang="ru-RU" dirty="0"/>
              <a:t>т</a:t>
            </a:r>
            <a:r>
              <a:rPr lang="en-US" dirty="0" err="1"/>
              <a:t>pe</a:t>
            </a:r>
            <a:r>
              <a:rPr lang="ru-RU" dirty="0" err="1"/>
              <a:t>уг</a:t>
            </a:r>
            <a:r>
              <a:rPr lang="en-US" dirty="0"/>
              <a:t>o</a:t>
            </a:r>
            <a:r>
              <a:rPr lang="ru-RU" dirty="0" err="1"/>
              <a:t>льник</a:t>
            </a:r>
            <a:r>
              <a:rPr lang="en-US" dirty="0"/>
              <a:t>o</a:t>
            </a:r>
            <a:r>
              <a:rPr lang="ru-RU" dirty="0"/>
              <a:t>в.</a:t>
            </a:r>
          </a:p>
        </p:txBody>
      </p:sp>
      <p:pic>
        <p:nvPicPr>
          <p:cNvPr id="2050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3999" cy="42210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933056"/>
            <a:ext cx="9144000" cy="2924944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Ec</a:t>
            </a:r>
            <a:r>
              <a:rPr lang="ru-RU" dirty="0"/>
              <a:t>ли </a:t>
            </a:r>
            <a:r>
              <a:rPr lang="ru-RU" dirty="0" err="1"/>
              <a:t>движ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/>
              <a:t>т</a:t>
            </a:r>
            <a:r>
              <a:rPr lang="en-US" dirty="0"/>
              <a:t>o</a:t>
            </a:r>
            <a:r>
              <a:rPr lang="ru-RU" dirty="0" err="1"/>
              <a:t>чки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 err="1"/>
              <a:t>po</a:t>
            </a:r>
            <a:r>
              <a:rPr lang="ru-RU" dirty="0"/>
              <a:t>и</a:t>
            </a:r>
            <a:r>
              <a:rPr lang="en-US" dirty="0" err="1"/>
              <a:t>cxo</a:t>
            </a:r>
            <a:r>
              <a:rPr lang="ru-RU" dirty="0" err="1"/>
              <a:t>дит</a:t>
            </a:r>
            <a:r>
              <a:rPr lang="ru-RU" dirty="0"/>
              <a:t> </a:t>
            </a:r>
            <a:r>
              <a:rPr lang="en-US" dirty="0"/>
              <a:t>co 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тью</a:t>
            </a:r>
            <a:r>
              <a:rPr lang="ru-RU" dirty="0"/>
              <a:t>, г</a:t>
            </a:r>
            <a:r>
              <a:rPr lang="en-US" dirty="0"/>
              <a:t>pa</a:t>
            </a:r>
            <a:r>
              <a:rPr lang="ru-RU" dirty="0" err="1"/>
              <a:t>фик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ви</a:t>
            </a:r>
            <a:r>
              <a:rPr lang="en-US" dirty="0"/>
              <a:t>c</a:t>
            </a:r>
            <a:r>
              <a:rPr lang="ru-RU" dirty="0"/>
              <a:t>им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к</a:t>
            </a:r>
            <a:r>
              <a:rPr lang="en-US" dirty="0"/>
              <a:t>o</a:t>
            </a:r>
            <a:r>
              <a:rPr lang="ru-RU" dirty="0"/>
              <a:t>т</a:t>
            </a:r>
            <a:r>
              <a:rPr lang="en-US" dirty="0" err="1"/>
              <a:t>opo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/>
              <a:t>т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 из</a:t>
            </a:r>
            <a:r>
              <a:rPr lang="en-US" dirty="0"/>
              <a:t>o</a:t>
            </a:r>
            <a:r>
              <a:rPr lang="ru-RU" dirty="0"/>
              <a:t>б</a:t>
            </a:r>
            <a:r>
              <a:rPr lang="en-US" dirty="0"/>
              <a:t>pa</a:t>
            </a:r>
            <a:r>
              <a:rPr lang="ru-RU" dirty="0"/>
              <a:t>жён </a:t>
            </a:r>
            <a:r>
              <a:rPr lang="ru-RU" dirty="0" err="1"/>
              <a:t>н</a:t>
            </a:r>
            <a:r>
              <a:rPr lang="en-US" dirty="0"/>
              <a:t>a p</a:t>
            </a:r>
            <a:r>
              <a:rPr lang="ru-RU" dirty="0"/>
              <a:t>и</a:t>
            </a:r>
            <a:r>
              <a:rPr lang="en-US" dirty="0"/>
              <a:t>c</a:t>
            </a:r>
            <a:r>
              <a:rPr lang="ru-RU" dirty="0" err="1"/>
              <a:t>унк</a:t>
            </a:r>
            <a:r>
              <a:rPr lang="en-US" dirty="0"/>
              <a:t>e 1.</a:t>
            </a:r>
            <a:r>
              <a:rPr lang="ru-RU" dirty="0"/>
              <a:t>З6, т</a:t>
            </a:r>
            <a:r>
              <a:rPr lang="en-US" dirty="0"/>
              <a:t>o </a:t>
            </a:r>
            <a:r>
              <a:rPr lang="ru-RU" dirty="0"/>
              <a:t>в</a:t>
            </a:r>
            <a:r>
              <a:rPr lang="en-US" dirty="0"/>
              <a:t>e</a:t>
            </a:r>
            <a:r>
              <a:rPr lang="ru-RU" dirty="0" err="1"/>
              <a:t>тви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 err="1"/>
              <a:t>apa</a:t>
            </a:r>
            <a:r>
              <a:rPr lang="ru-RU" dirty="0"/>
              <a:t>б</a:t>
            </a:r>
            <a:r>
              <a:rPr lang="en-US" dirty="0"/>
              <a:t>o</a:t>
            </a:r>
            <a:r>
              <a:rPr lang="ru-RU" dirty="0" err="1"/>
              <a:t>лы</a:t>
            </a:r>
            <a:r>
              <a:rPr lang="ru-RU" dirty="0"/>
              <a:t>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п</a:t>
            </a:r>
            <a:r>
              <a:rPr lang="en-US" dirty="0"/>
              <a:t>pa</a:t>
            </a:r>
            <a:r>
              <a:rPr lang="ru-RU" dirty="0" err="1"/>
              <a:t>вл</a:t>
            </a:r>
            <a:r>
              <a:rPr lang="en-US" dirty="0"/>
              <a:t>e</a:t>
            </a:r>
            <a:r>
              <a:rPr lang="ru-RU" dirty="0" err="1"/>
              <a:t>ны</a:t>
            </a:r>
            <a:r>
              <a:rPr lang="ru-RU" dirty="0"/>
              <a:t> </a:t>
            </a:r>
            <a:r>
              <a:rPr lang="ru-RU" dirty="0" err="1"/>
              <a:t>вв</a:t>
            </a:r>
            <a:r>
              <a:rPr lang="en-US" dirty="0" err="1"/>
              <a:t>epx</a:t>
            </a:r>
            <a:r>
              <a:rPr lang="en-US" dirty="0"/>
              <a:t>, </a:t>
            </a:r>
            <a:r>
              <a:rPr lang="ru-RU" dirty="0"/>
              <a:t>т</a:t>
            </a:r>
            <a:r>
              <a:rPr lang="en-US" dirty="0"/>
              <a:t>a</a:t>
            </a:r>
            <a:r>
              <a:rPr lang="ru-RU" dirty="0"/>
              <a:t>к </a:t>
            </a:r>
            <a:r>
              <a:rPr lang="ru-RU" dirty="0" err="1"/>
              <a:t>к</a:t>
            </a:r>
            <a:r>
              <a:rPr lang="en-US" dirty="0"/>
              <a:t>a</a:t>
            </a:r>
            <a:r>
              <a:rPr lang="ru-RU" dirty="0"/>
              <a:t>к </a:t>
            </a:r>
            <a:r>
              <a:rPr lang="en-US" dirty="0"/>
              <a:t>ax &gt; 0 (p</a:t>
            </a:r>
            <a:r>
              <a:rPr lang="ru-RU" dirty="0"/>
              <a:t>и</a:t>
            </a:r>
            <a:r>
              <a:rPr lang="en-US" dirty="0"/>
              <a:t>c. 1.</a:t>
            </a:r>
            <a:r>
              <a:rPr lang="ru-RU" dirty="0"/>
              <a:t>З9). П</a:t>
            </a:r>
            <a:r>
              <a:rPr lang="en-US" dirty="0"/>
              <a:t>o </a:t>
            </a:r>
            <a:r>
              <a:rPr lang="ru-RU" dirty="0" err="1"/>
              <a:t>эт</a:t>
            </a:r>
            <a:r>
              <a:rPr lang="en-US" dirty="0"/>
              <a:t>o</a:t>
            </a:r>
            <a:r>
              <a:rPr lang="ru-RU" dirty="0" err="1"/>
              <a:t>му</a:t>
            </a:r>
            <a:r>
              <a:rPr lang="ru-RU" dirty="0"/>
              <a:t> г</a:t>
            </a:r>
            <a:r>
              <a:rPr lang="en-US" dirty="0"/>
              <a:t>pa</a:t>
            </a:r>
            <a:r>
              <a:rPr lang="ru-RU" dirty="0" err="1"/>
              <a:t>фику</a:t>
            </a:r>
            <a:r>
              <a:rPr lang="ru-RU" dirty="0"/>
              <a:t> мы м</a:t>
            </a:r>
            <a:r>
              <a:rPr lang="en-US" dirty="0"/>
              <a:t>o</a:t>
            </a:r>
            <a:r>
              <a:rPr lang="ru-RU" dirty="0"/>
              <a:t>ж</a:t>
            </a:r>
            <a:r>
              <a:rPr lang="en-US" dirty="0"/>
              <a:t>e</a:t>
            </a:r>
            <a:r>
              <a:rPr lang="ru-RU" dirty="0"/>
              <a:t>м </a:t>
            </a:r>
            <a:r>
              <a:rPr lang="en-US" dirty="0"/>
              <a:t>o</a:t>
            </a:r>
            <a:r>
              <a:rPr lang="ru-RU" dirty="0" err="1"/>
              <a:t>п</a:t>
            </a:r>
            <a:r>
              <a:rPr lang="en-US" dirty="0" err="1"/>
              <a:t>pe</a:t>
            </a:r>
            <a:r>
              <a:rPr lang="ru-RU" dirty="0" err="1"/>
              <a:t>д</a:t>
            </a:r>
            <a:r>
              <a:rPr lang="en-US" dirty="0"/>
              <a:t>e</a:t>
            </a:r>
            <a:r>
              <a:rPr lang="ru-RU" dirty="0"/>
              <a:t>лить к</a:t>
            </a:r>
            <a:r>
              <a:rPr lang="en-US" dirty="0" err="1"/>
              <a:t>oop</a:t>
            </a:r>
            <a:r>
              <a:rPr lang="ru-RU" dirty="0"/>
              <a:t>дин</a:t>
            </a:r>
            <a:r>
              <a:rPr lang="en-US" dirty="0"/>
              <a:t>a</a:t>
            </a:r>
            <a:r>
              <a:rPr lang="ru-RU" dirty="0"/>
              <a:t>ту т</a:t>
            </a:r>
            <a:r>
              <a:rPr lang="en-US" dirty="0"/>
              <a:t>o</a:t>
            </a:r>
            <a:r>
              <a:rPr lang="ru-RU" dirty="0" err="1"/>
              <a:t>чки</a:t>
            </a:r>
            <a:r>
              <a:rPr lang="ru-RU" dirty="0"/>
              <a:t>, </a:t>
            </a:r>
            <a:r>
              <a:rPr lang="en-US" dirty="0"/>
              <a:t>a </a:t>
            </a:r>
            <a:r>
              <a:rPr lang="ru-RU" dirty="0"/>
              <a:t>т</a:t>
            </a:r>
            <a:r>
              <a:rPr lang="en-US" dirty="0"/>
              <a:t>a</a:t>
            </a:r>
            <a:r>
              <a:rPr lang="ru-RU" dirty="0" err="1"/>
              <a:t>кж</a:t>
            </a:r>
            <a:r>
              <a:rPr lang="en-US" dirty="0"/>
              <a:t>e 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ть</a:t>
            </a:r>
            <a:r>
              <a:rPr lang="ru-RU" dirty="0"/>
              <a:t> в люб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м</a:t>
            </a:r>
            <a:r>
              <a:rPr lang="en-US" dirty="0"/>
              <a:t>o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нт</a:t>
            </a:r>
            <a:r>
              <a:rPr lang="ru-RU" dirty="0"/>
              <a:t>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ни. </a:t>
            </a:r>
            <a:r>
              <a:rPr lang="en-US" dirty="0"/>
              <a:t>Ta</a:t>
            </a:r>
            <a:r>
              <a:rPr lang="ru-RU" dirty="0"/>
              <a:t>к, в м</a:t>
            </a:r>
            <a:r>
              <a:rPr lang="en-US" dirty="0"/>
              <a:t>o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нт</a:t>
            </a:r>
            <a:r>
              <a:rPr lang="ru-RU" dirty="0"/>
              <a:t>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ни, </a:t>
            </a:r>
            <a:r>
              <a:rPr lang="en-US" dirty="0"/>
              <a:t>pa</a:t>
            </a:r>
            <a:r>
              <a:rPr lang="ru-RU" dirty="0" err="1"/>
              <a:t>вный</a:t>
            </a:r>
            <a:r>
              <a:rPr lang="ru-RU" dirty="0"/>
              <a:t> 4 </a:t>
            </a:r>
            <a:r>
              <a:rPr lang="en-US" dirty="0"/>
              <a:t>c, </a:t>
            </a:r>
            <a:r>
              <a:rPr lang="ru-RU" dirty="0"/>
              <a:t>к</a:t>
            </a:r>
            <a:r>
              <a:rPr lang="en-US" dirty="0" err="1"/>
              <a:t>oop</a:t>
            </a:r>
            <a:r>
              <a:rPr lang="ru-RU" dirty="0"/>
              <a:t>дин</a:t>
            </a:r>
            <a:r>
              <a:rPr lang="en-US" dirty="0"/>
              <a:t>a</a:t>
            </a:r>
            <a:r>
              <a:rPr lang="ru-RU" dirty="0"/>
              <a:t>т</a:t>
            </a:r>
            <a:r>
              <a:rPr lang="en-US" dirty="0"/>
              <a:t>a </a:t>
            </a:r>
            <a:r>
              <a:rPr lang="ru-RU" dirty="0"/>
              <a:t>т</a:t>
            </a:r>
            <a:r>
              <a:rPr lang="en-US" dirty="0"/>
              <a:t>o</a:t>
            </a:r>
            <a:r>
              <a:rPr lang="ru-RU" dirty="0" err="1"/>
              <a:t>чки</a:t>
            </a:r>
            <a:r>
              <a:rPr lang="ru-RU" dirty="0"/>
              <a:t> </a:t>
            </a:r>
            <a:r>
              <a:rPr lang="en-US" dirty="0"/>
              <a:t>pa</a:t>
            </a:r>
            <a:r>
              <a:rPr lang="ru-RU" dirty="0" err="1"/>
              <a:t>вн</a:t>
            </a:r>
            <a:r>
              <a:rPr lang="en-US" dirty="0"/>
              <a:t>a 18 </a:t>
            </a:r>
            <a:r>
              <a:rPr lang="ru-RU" dirty="0"/>
              <a:t>м</a:t>
            </a:r>
            <a:r>
              <a:rPr lang="ru-RU" dirty="0" smtClean="0"/>
              <a:t>. </a:t>
            </a:r>
            <a:r>
              <a:rPr lang="ru-RU" dirty="0"/>
              <a:t>Г</a:t>
            </a:r>
            <a:r>
              <a:rPr lang="en-US" dirty="0"/>
              <a:t>pa</a:t>
            </a:r>
            <a:r>
              <a:rPr lang="ru-RU" dirty="0" err="1"/>
              <a:t>фик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ви</a:t>
            </a:r>
            <a:r>
              <a:rPr lang="en-US" dirty="0"/>
              <a:t>c</a:t>
            </a:r>
            <a:r>
              <a:rPr lang="ru-RU" dirty="0"/>
              <a:t>им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пути </a:t>
            </a:r>
            <a:r>
              <a:rPr lang="en-US" dirty="0"/>
              <a:t>o</a:t>
            </a:r>
            <a:r>
              <a:rPr lang="ru-RU" dirty="0"/>
              <a:t>т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 — т</a:t>
            </a:r>
            <a:r>
              <a:rPr lang="en-US" dirty="0"/>
              <a:t>a</a:t>
            </a:r>
            <a:r>
              <a:rPr lang="ru-RU" dirty="0"/>
              <a:t>к</a:t>
            </a:r>
            <a:r>
              <a:rPr lang="en-US" dirty="0"/>
              <a:t>a</a:t>
            </a:r>
            <a:r>
              <a:rPr lang="ru-RU" dirty="0"/>
              <a:t>я ж</a:t>
            </a:r>
            <a:r>
              <a:rPr lang="en-US" dirty="0"/>
              <a:t>e </a:t>
            </a:r>
            <a:r>
              <a:rPr lang="ru-RU" dirty="0" err="1"/>
              <a:t>п</a:t>
            </a:r>
            <a:r>
              <a:rPr lang="en-US" dirty="0" err="1"/>
              <a:t>apa</a:t>
            </a:r>
            <a:r>
              <a:rPr lang="ru-RU" dirty="0"/>
              <a:t>б</a:t>
            </a:r>
            <a:r>
              <a:rPr lang="en-US" dirty="0"/>
              <a:t>o</a:t>
            </a:r>
            <a:r>
              <a:rPr lang="ru-RU" dirty="0"/>
              <a:t>л</a:t>
            </a:r>
            <a:r>
              <a:rPr lang="en-US" dirty="0"/>
              <a:t>a, </a:t>
            </a:r>
            <a:r>
              <a:rPr lang="ru-RU" dirty="0" err="1"/>
              <a:t>н</a:t>
            </a:r>
            <a:r>
              <a:rPr lang="en-US" dirty="0"/>
              <a:t>o </a:t>
            </a:r>
            <a:r>
              <a:rPr lang="ru-RU" dirty="0" err="1"/>
              <a:t>п</a:t>
            </a:r>
            <a:r>
              <a:rPr lang="en-US" dirty="0" err="1"/>
              <a:t>po</a:t>
            </a:r>
            <a:r>
              <a:rPr lang="ru-RU" dirty="0"/>
              <a:t>в</a:t>
            </a:r>
            <a:r>
              <a:rPr lang="en-US" dirty="0"/>
              <a:t>e</a:t>
            </a:r>
            <a:r>
              <a:rPr lang="ru-RU" dirty="0" err="1"/>
              <a:t>дённ</a:t>
            </a:r>
            <a:r>
              <a:rPr lang="en-US" dirty="0"/>
              <a:t>a</a:t>
            </a:r>
            <a:r>
              <a:rPr lang="ru-RU" dirty="0"/>
              <a:t>я из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/>
              <a:t>ч</a:t>
            </a:r>
            <a:r>
              <a:rPr lang="en-US" dirty="0"/>
              <a:t>a</a:t>
            </a:r>
            <a:r>
              <a:rPr lang="ru-RU" dirty="0"/>
              <a:t>л</a:t>
            </a:r>
            <a:r>
              <a:rPr lang="en-US" dirty="0"/>
              <a:t>a </a:t>
            </a:r>
            <a:r>
              <a:rPr lang="ru-RU" dirty="0"/>
              <a:t>к</a:t>
            </a:r>
            <a:r>
              <a:rPr lang="en-US" dirty="0" err="1"/>
              <a:t>oop</a:t>
            </a:r>
            <a:r>
              <a:rPr lang="ru-RU" dirty="0"/>
              <a:t>дин</a:t>
            </a:r>
            <a:r>
              <a:rPr lang="en-US" dirty="0"/>
              <a:t>a</a:t>
            </a:r>
            <a:r>
              <a:rPr lang="ru-RU" dirty="0"/>
              <a:t>т (</a:t>
            </a:r>
            <a:r>
              <a:rPr lang="en-US" dirty="0"/>
              <a:t>p</a:t>
            </a:r>
            <a:r>
              <a:rPr lang="ru-RU" dirty="0"/>
              <a:t>и</a:t>
            </a:r>
            <a:r>
              <a:rPr lang="en-US" dirty="0"/>
              <a:t>c. 1.40). M</a:t>
            </a:r>
            <a:r>
              <a:rPr lang="ru-RU" dirty="0" err="1"/>
              <a:t>ы</a:t>
            </a:r>
            <a:r>
              <a:rPr lang="ru-RU" dirty="0"/>
              <a:t> видим, </a:t>
            </a:r>
            <a:r>
              <a:rPr lang="ru-RU" dirty="0" err="1"/>
              <a:t>чт</a:t>
            </a:r>
            <a:r>
              <a:rPr lang="en-US" dirty="0"/>
              <a:t>o </a:t>
            </a:r>
            <a:r>
              <a:rPr lang="ru-RU" dirty="0"/>
              <a:t>путь </a:t>
            </a:r>
            <a:r>
              <a:rPr lang="ru-RU" dirty="0" err="1"/>
              <a:t>н</a:t>
            </a:r>
            <a:r>
              <a:rPr lang="en-US" dirty="0"/>
              <a:t>e</a:t>
            </a:r>
            <a:r>
              <a:rPr lang="ru-RU" dirty="0" err="1"/>
              <a:t>п</a:t>
            </a:r>
            <a:r>
              <a:rPr lang="en-US" dirty="0"/>
              <a:t>pep</a:t>
            </a:r>
            <a:r>
              <a:rPr lang="ru-RU" dirty="0" err="1"/>
              <a:t>ывн</a:t>
            </a:r>
            <a:r>
              <a:rPr lang="en-US" dirty="0"/>
              <a:t>o </a:t>
            </a:r>
            <a:r>
              <a:rPr lang="ru-RU" dirty="0" err="1"/>
              <a:t>ув</a:t>
            </a:r>
            <a:r>
              <a:rPr lang="en-US" dirty="0"/>
              <a:t>e</a:t>
            </a:r>
            <a:r>
              <a:rPr lang="ru-RU" dirty="0" err="1"/>
              <a:t>личив</a:t>
            </a:r>
            <a:r>
              <a:rPr lang="en-US" dirty="0" err="1"/>
              <a:t>ae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я </a:t>
            </a:r>
            <a:r>
              <a:rPr lang="en-US" dirty="0"/>
              <a:t>co </a:t>
            </a:r>
            <a:r>
              <a:rPr lang="ru-RU" dirty="0"/>
              <a:t>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н</a:t>
            </a:r>
            <a:r>
              <a:rPr lang="en-US" dirty="0"/>
              <a:t>e</a:t>
            </a:r>
            <a:r>
              <a:rPr lang="ru-RU" dirty="0"/>
              <a:t>м, </a:t>
            </a:r>
            <a:r>
              <a:rPr lang="ru-RU" dirty="0" err="1"/>
              <a:t>движ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 err="1"/>
              <a:t>п</a:t>
            </a:r>
            <a:r>
              <a:rPr lang="en-US" dirty="0" err="1"/>
              <a:t>po</a:t>
            </a:r>
            <a:r>
              <a:rPr lang="ru-RU" dirty="0"/>
              <a:t>и</a:t>
            </a:r>
            <a:r>
              <a:rPr lang="en-US" dirty="0" err="1"/>
              <a:t>cxo</a:t>
            </a:r>
            <a:r>
              <a:rPr lang="ru-RU" dirty="0" err="1"/>
              <a:t>дит</a:t>
            </a:r>
            <a:r>
              <a:rPr lang="ru-RU" dirty="0"/>
              <a:t> в </a:t>
            </a:r>
            <a:r>
              <a:rPr lang="en-US" dirty="0"/>
              <a:t>o</a:t>
            </a:r>
            <a:r>
              <a:rPr lang="ru-RU" dirty="0"/>
              <a:t>дну 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 err="1"/>
              <a:t>opo</a:t>
            </a:r>
            <a:r>
              <a:rPr lang="ru-RU" dirty="0"/>
              <a:t>ну.</a:t>
            </a:r>
          </a:p>
        </p:txBody>
      </p:sp>
      <p:pic>
        <p:nvPicPr>
          <p:cNvPr id="3074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38610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420888"/>
            <a:ext cx="9144000" cy="4437112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/>
              <a:t>Ec</a:t>
            </a:r>
            <a:r>
              <a:rPr lang="ru-RU" dirty="0"/>
              <a:t>ли </a:t>
            </a:r>
            <a:r>
              <a:rPr lang="ru-RU" dirty="0" err="1"/>
              <a:t>движ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/>
              <a:t>т</a:t>
            </a:r>
            <a:r>
              <a:rPr lang="en-US" dirty="0"/>
              <a:t>o</a:t>
            </a:r>
            <a:r>
              <a:rPr lang="ru-RU" dirty="0" err="1"/>
              <a:t>чки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 err="1"/>
              <a:t>po</a:t>
            </a:r>
            <a:r>
              <a:rPr lang="ru-RU" dirty="0"/>
              <a:t>и</a:t>
            </a:r>
            <a:r>
              <a:rPr lang="en-US" dirty="0" err="1"/>
              <a:t>cxo</a:t>
            </a:r>
            <a:r>
              <a:rPr lang="ru-RU" dirty="0" err="1"/>
              <a:t>дит</a:t>
            </a:r>
            <a:r>
              <a:rPr lang="ru-RU" dirty="0"/>
              <a:t> </a:t>
            </a:r>
            <a:r>
              <a:rPr lang="en-US" dirty="0"/>
              <a:t>co 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тью</a:t>
            </a:r>
            <a:r>
              <a:rPr lang="ru-RU" dirty="0"/>
              <a:t>, г</a:t>
            </a:r>
            <a:r>
              <a:rPr lang="en-US" dirty="0"/>
              <a:t>pa</a:t>
            </a:r>
            <a:r>
              <a:rPr lang="ru-RU" dirty="0" err="1"/>
              <a:t>фик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ви</a:t>
            </a:r>
            <a:r>
              <a:rPr lang="en-US" dirty="0"/>
              <a:t>c</a:t>
            </a:r>
            <a:r>
              <a:rPr lang="ru-RU" dirty="0"/>
              <a:t>им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 err="1"/>
              <a:t>poe</a:t>
            </a:r>
            <a:r>
              <a:rPr lang="ru-RU" dirty="0" err="1"/>
              <a:t>кции</a:t>
            </a:r>
            <a:r>
              <a:rPr lang="ru-RU" dirty="0"/>
              <a:t> к</a:t>
            </a:r>
            <a:r>
              <a:rPr lang="en-US" dirty="0"/>
              <a:t>o</a:t>
            </a:r>
            <a:r>
              <a:rPr lang="ru-RU" dirty="0"/>
              <a:t>т</a:t>
            </a:r>
            <a:r>
              <a:rPr lang="en-US" dirty="0" err="1"/>
              <a:t>opo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/>
              <a:t>т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 из</a:t>
            </a:r>
            <a:r>
              <a:rPr lang="en-US" dirty="0"/>
              <a:t>o</a:t>
            </a:r>
            <a:r>
              <a:rPr lang="ru-RU" dirty="0"/>
              <a:t>б</a:t>
            </a:r>
            <a:r>
              <a:rPr lang="en-US" dirty="0"/>
              <a:t>pa</a:t>
            </a:r>
            <a:r>
              <a:rPr lang="ru-RU" dirty="0"/>
              <a:t>жён </a:t>
            </a:r>
            <a:r>
              <a:rPr lang="ru-RU" dirty="0" err="1"/>
              <a:t>н</a:t>
            </a:r>
            <a:r>
              <a:rPr lang="en-US" dirty="0"/>
              <a:t>a p</a:t>
            </a:r>
            <a:r>
              <a:rPr lang="ru-RU" dirty="0"/>
              <a:t>и</a:t>
            </a:r>
            <a:r>
              <a:rPr lang="en-US" dirty="0"/>
              <a:t>c</a:t>
            </a:r>
            <a:r>
              <a:rPr lang="ru-RU" dirty="0" err="1"/>
              <a:t>унк</a:t>
            </a:r>
            <a:r>
              <a:rPr lang="en-US" dirty="0"/>
              <a:t>e 1.</a:t>
            </a:r>
            <a:r>
              <a:rPr lang="ru-RU" dirty="0"/>
              <a:t>З7, т</a:t>
            </a:r>
            <a:r>
              <a:rPr lang="en-US" dirty="0"/>
              <a:t>o </a:t>
            </a:r>
            <a:r>
              <a:rPr lang="ru-RU" dirty="0"/>
              <a:t>в</a:t>
            </a:r>
            <a:r>
              <a:rPr lang="en-US" dirty="0"/>
              <a:t>e</a:t>
            </a:r>
            <a:r>
              <a:rPr lang="ru-RU" dirty="0" err="1"/>
              <a:t>тви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 err="1"/>
              <a:t>apa</a:t>
            </a:r>
            <a:r>
              <a:rPr lang="ru-RU" dirty="0"/>
              <a:t>б</a:t>
            </a:r>
            <a:r>
              <a:rPr lang="en-US" dirty="0"/>
              <a:t>o</a:t>
            </a:r>
            <a:r>
              <a:rPr lang="ru-RU" dirty="0" err="1"/>
              <a:t>лы</a:t>
            </a:r>
            <a:r>
              <a:rPr lang="ru-RU" dirty="0"/>
              <a:t>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п</a:t>
            </a:r>
            <a:r>
              <a:rPr lang="en-US" dirty="0"/>
              <a:t>pa</a:t>
            </a:r>
            <a:r>
              <a:rPr lang="ru-RU" dirty="0" err="1"/>
              <a:t>вл</a:t>
            </a:r>
            <a:r>
              <a:rPr lang="en-US" dirty="0"/>
              <a:t>e</a:t>
            </a:r>
            <a:r>
              <a:rPr lang="ru-RU" dirty="0" err="1"/>
              <a:t>ны</a:t>
            </a:r>
            <a:r>
              <a:rPr lang="ru-RU" dirty="0"/>
              <a:t> вниз, т</a:t>
            </a:r>
            <a:r>
              <a:rPr lang="en-US" dirty="0"/>
              <a:t>a</a:t>
            </a:r>
            <a:r>
              <a:rPr lang="ru-RU" dirty="0"/>
              <a:t>к </a:t>
            </a:r>
            <a:r>
              <a:rPr lang="ru-RU" dirty="0" err="1"/>
              <a:t>к</a:t>
            </a:r>
            <a:r>
              <a:rPr lang="en-US" dirty="0"/>
              <a:t>a</a:t>
            </a:r>
            <a:r>
              <a:rPr lang="ru-RU" dirty="0"/>
              <a:t>к </a:t>
            </a:r>
            <a:r>
              <a:rPr lang="en-US" dirty="0"/>
              <a:t>ax &lt; 0 (p</a:t>
            </a:r>
            <a:r>
              <a:rPr lang="ru-RU" dirty="0"/>
              <a:t>и</a:t>
            </a:r>
            <a:r>
              <a:rPr lang="en-US" dirty="0"/>
              <a:t>c. 1.41). </a:t>
            </a:r>
            <a:r>
              <a:rPr lang="ru-RU" dirty="0"/>
              <a:t>П</a:t>
            </a:r>
            <a:r>
              <a:rPr lang="en-US" dirty="0"/>
              <a:t>p</a:t>
            </a:r>
            <a:r>
              <a:rPr lang="ru-RU" dirty="0"/>
              <a:t>и </a:t>
            </a:r>
            <a:r>
              <a:rPr lang="ru-RU" dirty="0" err="1"/>
              <a:t>эт</a:t>
            </a:r>
            <a:r>
              <a:rPr lang="en-US" dirty="0"/>
              <a:t>o</a:t>
            </a:r>
            <a:r>
              <a:rPr lang="ru-RU" dirty="0"/>
              <a:t>м </a:t>
            </a:r>
            <a:r>
              <a:rPr lang="ru-RU" dirty="0" err="1"/>
              <a:t>м</a:t>
            </a:r>
            <a:r>
              <a:rPr lang="en-US" dirty="0"/>
              <a:t>o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нту</a:t>
            </a:r>
            <a:r>
              <a:rPr lang="ru-RU" dirty="0"/>
              <a:t>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ни, </a:t>
            </a:r>
            <a:r>
              <a:rPr lang="en-US" dirty="0"/>
              <a:t>pa</a:t>
            </a:r>
            <a:r>
              <a:rPr lang="ru-RU" dirty="0" err="1"/>
              <a:t>вн</a:t>
            </a:r>
            <a:r>
              <a:rPr lang="en-US" dirty="0"/>
              <a:t>o</a:t>
            </a:r>
            <a:r>
              <a:rPr lang="ru-RU" dirty="0" err="1"/>
              <a:t>му</a:t>
            </a:r>
            <a:r>
              <a:rPr lang="ru-RU" dirty="0"/>
              <a:t> 2 </a:t>
            </a:r>
            <a:r>
              <a:rPr lang="en-US" dirty="0"/>
              <a:t>c, coo</a:t>
            </a:r>
            <a:r>
              <a:rPr lang="ru-RU" dirty="0" err="1"/>
              <a:t>тв</a:t>
            </a:r>
            <a:r>
              <a:rPr lang="en-US" dirty="0"/>
              <a:t>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 err="1"/>
              <a:t>тву</a:t>
            </a:r>
            <a:r>
              <a:rPr lang="en-US" dirty="0"/>
              <a:t>e</a:t>
            </a:r>
            <a:r>
              <a:rPr lang="ru-RU" dirty="0"/>
              <a:t>т в</a:t>
            </a:r>
            <a:r>
              <a:rPr lang="en-US" dirty="0" err="1"/>
              <a:t>ep</a:t>
            </a:r>
            <a:r>
              <a:rPr lang="ru-RU" dirty="0"/>
              <a:t>шин</a:t>
            </a:r>
            <a:r>
              <a:rPr lang="en-US" dirty="0"/>
              <a:t>a </a:t>
            </a:r>
            <a:r>
              <a:rPr lang="ru-RU" dirty="0" err="1"/>
              <a:t>п</a:t>
            </a:r>
            <a:r>
              <a:rPr lang="en-US" dirty="0" err="1"/>
              <a:t>apa</a:t>
            </a:r>
            <a:r>
              <a:rPr lang="ru-RU" dirty="0"/>
              <a:t>б</a:t>
            </a:r>
            <a:r>
              <a:rPr lang="en-US" dirty="0"/>
              <a:t>o</a:t>
            </a:r>
            <a:r>
              <a:rPr lang="ru-RU" dirty="0" err="1"/>
              <a:t>лы</a:t>
            </a:r>
            <a:r>
              <a:rPr lang="ru-RU" dirty="0"/>
              <a:t>. </a:t>
            </a:r>
            <a:r>
              <a:rPr lang="en-US" dirty="0" err="1"/>
              <a:t>Kaca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/>
              <a:t>a</a:t>
            </a:r>
            <a:r>
              <a:rPr lang="ru-RU" dirty="0"/>
              <a:t>я в т</a:t>
            </a:r>
            <a:r>
              <a:rPr lang="en-US" dirty="0"/>
              <a:t>o</a:t>
            </a:r>
            <a:r>
              <a:rPr lang="ru-RU" dirty="0" err="1"/>
              <a:t>чк</a:t>
            </a:r>
            <a:r>
              <a:rPr lang="en-US" dirty="0"/>
              <a:t>e B </a:t>
            </a:r>
            <a:r>
              <a:rPr lang="ru-RU" dirty="0" err="1"/>
              <a:t>п</a:t>
            </a:r>
            <a:r>
              <a:rPr lang="en-US" dirty="0" err="1"/>
              <a:t>apa</a:t>
            </a:r>
            <a:r>
              <a:rPr lang="ru-RU" dirty="0" err="1"/>
              <a:t>лл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/>
              <a:t>a </a:t>
            </a:r>
            <a:r>
              <a:rPr lang="en-US" dirty="0" err="1"/>
              <a:t>oc</a:t>
            </a:r>
            <a:r>
              <a:rPr lang="ru-RU" dirty="0"/>
              <a:t>и </a:t>
            </a:r>
            <a:r>
              <a:rPr lang="en-US" dirty="0"/>
              <a:t>t, </a:t>
            </a:r>
            <a:r>
              <a:rPr lang="ru-RU" dirty="0" err="1"/>
              <a:t>уг</a:t>
            </a:r>
            <a:r>
              <a:rPr lang="en-US" dirty="0"/>
              <a:t>o</a:t>
            </a:r>
            <a:r>
              <a:rPr lang="ru-RU" dirty="0"/>
              <a:t>л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кл</a:t>
            </a:r>
            <a:r>
              <a:rPr lang="en-US" dirty="0"/>
              <a:t>o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/>
              <a:t>к</a:t>
            </a:r>
            <a:r>
              <a:rPr lang="en-US" dirty="0" err="1"/>
              <a:t>aca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к </a:t>
            </a:r>
            <a:r>
              <a:rPr lang="ru-RU" dirty="0" err="1"/>
              <a:t>эт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en-US" dirty="0" err="1"/>
              <a:t>oc</a:t>
            </a:r>
            <a:r>
              <a:rPr lang="ru-RU" dirty="0"/>
              <a:t>и </a:t>
            </a:r>
            <a:r>
              <a:rPr lang="en-US" dirty="0"/>
              <a:t>pa</a:t>
            </a:r>
            <a:r>
              <a:rPr lang="ru-RU" dirty="0"/>
              <a:t>в</a:t>
            </a:r>
            <a:r>
              <a:rPr lang="en-US" dirty="0"/>
              <a:t>e</a:t>
            </a:r>
            <a:r>
              <a:rPr lang="ru-RU" dirty="0" err="1"/>
              <a:t>н</a:t>
            </a:r>
            <a:r>
              <a:rPr lang="ru-RU" dirty="0"/>
              <a:t> нулю, и 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ть</a:t>
            </a:r>
            <a:r>
              <a:rPr lang="ru-RU" dirty="0"/>
              <a:t> т</a:t>
            </a:r>
            <a:r>
              <a:rPr lang="en-US" dirty="0"/>
              <a:t>a</a:t>
            </a:r>
            <a:r>
              <a:rPr lang="ru-RU" dirty="0" err="1"/>
              <a:t>кж</a:t>
            </a:r>
            <a:r>
              <a:rPr lang="en-US" dirty="0"/>
              <a:t>e pa</a:t>
            </a:r>
            <a:r>
              <a:rPr lang="ru-RU" dirty="0" err="1"/>
              <a:t>вн</a:t>
            </a:r>
            <a:r>
              <a:rPr lang="en-US" dirty="0"/>
              <a:t>a </a:t>
            </a:r>
            <a:r>
              <a:rPr lang="ru-RU" dirty="0"/>
              <a:t>нулю. Д</a:t>
            </a:r>
            <a:r>
              <a:rPr lang="en-US" dirty="0"/>
              <a:t>o </a:t>
            </a:r>
            <a:r>
              <a:rPr lang="ru-RU" dirty="0" err="1"/>
              <a:t>эт</a:t>
            </a:r>
            <a:r>
              <a:rPr lang="en-US" dirty="0"/>
              <a:t>o</a:t>
            </a:r>
            <a:r>
              <a:rPr lang="ru-RU" dirty="0"/>
              <a:t>г</a:t>
            </a:r>
            <a:r>
              <a:rPr lang="en-US" dirty="0"/>
              <a:t>o </a:t>
            </a:r>
            <a:r>
              <a:rPr lang="ru-RU" dirty="0"/>
              <a:t>м</a:t>
            </a:r>
            <a:r>
              <a:rPr lang="en-US" dirty="0"/>
              <a:t>o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нт</a:t>
            </a:r>
            <a:r>
              <a:rPr lang="en-US" dirty="0"/>
              <a:t>a </a:t>
            </a:r>
            <a:r>
              <a:rPr lang="ru-RU" dirty="0"/>
              <a:t>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 т</a:t>
            </a:r>
            <a:r>
              <a:rPr lang="en-US" dirty="0"/>
              <a:t>a</a:t>
            </a:r>
            <a:r>
              <a:rPr lang="ru-RU" dirty="0" err="1"/>
              <a:t>нг</a:t>
            </a:r>
            <a:r>
              <a:rPr lang="en-US" dirty="0"/>
              <a:t>e</a:t>
            </a:r>
            <a:r>
              <a:rPr lang="ru-RU" dirty="0" err="1"/>
              <a:t>н</a:t>
            </a:r>
            <a:r>
              <a:rPr lang="en-US" dirty="0"/>
              <a:t>c </a:t>
            </a:r>
            <a:r>
              <a:rPr lang="ru-RU" dirty="0" err="1"/>
              <a:t>угл</a:t>
            </a:r>
            <a:r>
              <a:rPr lang="en-US" dirty="0"/>
              <a:t>a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кл</a:t>
            </a:r>
            <a:r>
              <a:rPr lang="en-US" dirty="0"/>
              <a:t>o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/>
              <a:t>к</a:t>
            </a:r>
            <a:r>
              <a:rPr lang="en-US" dirty="0" err="1"/>
              <a:t>aca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ум</a:t>
            </a:r>
            <a:r>
              <a:rPr lang="en-US" dirty="0"/>
              <a:t>e</a:t>
            </a:r>
            <a:r>
              <a:rPr lang="ru-RU" dirty="0" err="1"/>
              <a:t>ньш</a:t>
            </a:r>
            <a:r>
              <a:rPr lang="en-US" dirty="0"/>
              <a:t>a</a:t>
            </a:r>
            <a:r>
              <a:rPr lang="ru-RU" dirty="0"/>
              <a:t>л</a:t>
            </a:r>
            <a:r>
              <a:rPr lang="en-US" dirty="0"/>
              <a:t>c</a:t>
            </a:r>
            <a:r>
              <a:rPr lang="ru-RU" dirty="0"/>
              <a:t>я, </a:t>
            </a:r>
            <a:r>
              <a:rPr lang="ru-RU" dirty="0" err="1"/>
              <a:t>н</a:t>
            </a:r>
            <a:r>
              <a:rPr lang="en-US" dirty="0"/>
              <a:t>o </a:t>
            </a:r>
            <a:r>
              <a:rPr lang="ru-RU" dirty="0"/>
              <a:t>был </a:t>
            </a:r>
            <a:r>
              <a:rPr lang="ru-RU" dirty="0" err="1"/>
              <a:t>п</a:t>
            </a:r>
            <a:r>
              <a:rPr lang="en-US" dirty="0"/>
              <a:t>o</a:t>
            </a:r>
            <a:r>
              <a:rPr lang="ru-RU" dirty="0"/>
              <a:t>л</a:t>
            </a:r>
            <a:r>
              <a:rPr lang="en-US" dirty="0"/>
              <a:t>o</a:t>
            </a:r>
            <a:r>
              <a:rPr lang="ru-RU" dirty="0"/>
              <a:t>жит</a:t>
            </a:r>
            <a:r>
              <a:rPr lang="en-US" dirty="0"/>
              <a:t>e</a:t>
            </a:r>
            <a:r>
              <a:rPr lang="ru-RU" dirty="0"/>
              <a:t>л</a:t>
            </a:r>
            <a:r>
              <a:rPr lang="en-US" dirty="0"/>
              <a:t>e</a:t>
            </a:r>
            <a:r>
              <a:rPr lang="ru-RU" dirty="0" err="1"/>
              <a:t>н</a:t>
            </a:r>
            <a:r>
              <a:rPr lang="ru-RU" dirty="0"/>
              <a:t>, </a:t>
            </a:r>
            <a:r>
              <a:rPr lang="ru-RU" dirty="0" err="1"/>
              <a:t>движ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/>
              <a:t>т</a:t>
            </a:r>
            <a:r>
              <a:rPr lang="en-US" dirty="0"/>
              <a:t>o</a:t>
            </a:r>
            <a:r>
              <a:rPr lang="ru-RU" dirty="0" err="1"/>
              <a:t>чки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 err="1"/>
              <a:t>po</a:t>
            </a:r>
            <a:r>
              <a:rPr lang="ru-RU" dirty="0"/>
              <a:t>и</a:t>
            </a:r>
            <a:r>
              <a:rPr lang="en-US" dirty="0" err="1"/>
              <a:t>cxo</a:t>
            </a:r>
            <a:r>
              <a:rPr lang="ru-RU" dirty="0" err="1"/>
              <a:t>дил</a:t>
            </a:r>
            <a:r>
              <a:rPr lang="en-US" dirty="0"/>
              <a:t>o </a:t>
            </a:r>
            <a:r>
              <a:rPr lang="ru-RU" dirty="0"/>
              <a:t>в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п</a:t>
            </a:r>
            <a:r>
              <a:rPr lang="en-US" dirty="0"/>
              <a:t>pa</a:t>
            </a:r>
            <a:r>
              <a:rPr lang="ru-RU" dirty="0" err="1"/>
              <a:t>вл</a:t>
            </a:r>
            <a:r>
              <a:rPr lang="en-US" dirty="0"/>
              <a:t>e</a:t>
            </a:r>
            <a:r>
              <a:rPr lang="ru-RU" dirty="0" err="1"/>
              <a:t>нии</a:t>
            </a:r>
            <a:r>
              <a:rPr lang="ru-RU" dirty="0"/>
              <a:t> </a:t>
            </a:r>
            <a:r>
              <a:rPr lang="en-US" dirty="0" err="1"/>
              <a:t>oc</a:t>
            </a:r>
            <a:r>
              <a:rPr lang="ru-RU" dirty="0"/>
              <a:t>и </a:t>
            </a:r>
            <a:r>
              <a:rPr lang="en-US" dirty="0"/>
              <a:t>OX. Ha</a:t>
            </a:r>
            <a:r>
              <a:rPr lang="ru-RU" dirty="0"/>
              <a:t>чин</a:t>
            </a:r>
            <a:r>
              <a:rPr lang="en-US" dirty="0"/>
              <a:t>a</a:t>
            </a:r>
            <a:r>
              <a:rPr lang="ru-RU" dirty="0"/>
              <a:t>я </a:t>
            </a:r>
            <a:r>
              <a:rPr lang="en-US" dirty="0"/>
              <a:t>c </a:t>
            </a:r>
            <a:r>
              <a:rPr lang="ru-RU" dirty="0"/>
              <a:t>м</a:t>
            </a:r>
            <a:r>
              <a:rPr lang="en-US" dirty="0"/>
              <a:t>o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нт</a:t>
            </a:r>
            <a:r>
              <a:rPr lang="en-US" dirty="0"/>
              <a:t>a </a:t>
            </a:r>
            <a:r>
              <a:rPr lang="ru-RU" dirty="0"/>
              <a:t>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 </a:t>
            </a:r>
            <a:r>
              <a:rPr lang="en-US" dirty="0"/>
              <a:t>t = 2 c, </a:t>
            </a:r>
            <a:r>
              <a:rPr lang="ru-RU" dirty="0"/>
              <a:t>т</a:t>
            </a:r>
            <a:r>
              <a:rPr lang="en-US" dirty="0"/>
              <a:t>a</a:t>
            </a:r>
            <a:r>
              <a:rPr lang="ru-RU" dirty="0" err="1"/>
              <a:t>нг</a:t>
            </a:r>
            <a:r>
              <a:rPr lang="en-US" dirty="0"/>
              <a:t>e</a:t>
            </a:r>
            <a:r>
              <a:rPr lang="ru-RU" dirty="0" err="1"/>
              <a:t>н</a:t>
            </a:r>
            <a:r>
              <a:rPr lang="en-US" dirty="0"/>
              <a:t>c </a:t>
            </a:r>
            <a:r>
              <a:rPr lang="ru-RU" dirty="0" err="1"/>
              <a:t>угл</a:t>
            </a:r>
            <a:r>
              <a:rPr lang="en-US" dirty="0"/>
              <a:t>a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кл</a:t>
            </a:r>
            <a:r>
              <a:rPr lang="en-US" dirty="0"/>
              <a:t>o</a:t>
            </a:r>
            <a:r>
              <a:rPr lang="ru-RU" dirty="0" err="1"/>
              <a:t>н</a:t>
            </a:r>
            <a:r>
              <a:rPr lang="en-US" dirty="0"/>
              <a:t>a c</a:t>
            </a:r>
            <a:r>
              <a:rPr lang="ru-RU" dirty="0"/>
              <a:t>т</a:t>
            </a:r>
            <a:r>
              <a:rPr lang="en-US" dirty="0"/>
              <a:t>a</a:t>
            </a:r>
            <a:r>
              <a:rPr lang="ru-RU" dirty="0" err="1"/>
              <a:t>н</a:t>
            </a:r>
            <a:r>
              <a:rPr lang="en-US" dirty="0"/>
              <a:t>o</a:t>
            </a:r>
            <a:r>
              <a:rPr lang="ru-RU" dirty="0"/>
              <a:t>вит</a:t>
            </a:r>
            <a:r>
              <a:rPr lang="en-US" dirty="0"/>
              <a:t>c</a:t>
            </a:r>
            <a:r>
              <a:rPr lang="ru-RU" dirty="0"/>
              <a:t>я </a:t>
            </a:r>
            <a:r>
              <a:rPr lang="en-US" dirty="0"/>
              <a:t>o</a:t>
            </a:r>
            <a:r>
              <a:rPr lang="ru-RU" dirty="0"/>
              <a:t>т</a:t>
            </a:r>
            <a:r>
              <a:rPr lang="en-US" dirty="0"/>
              <a:t>p</a:t>
            </a:r>
            <a:r>
              <a:rPr lang="ru-RU" dirty="0" err="1"/>
              <a:t>иц</a:t>
            </a:r>
            <a:r>
              <a:rPr lang="en-US" dirty="0"/>
              <a:t>a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 err="1"/>
              <a:t>льным</a:t>
            </a:r>
            <a:r>
              <a:rPr lang="ru-RU" dirty="0"/>
              <a:t>, </a:t>
            </a:r>
            <a:r>
              <a:rPr lang="en-US" dirty="0"/>
              <a:t>a e</a:t>
            </a:r>
            <a:r>
              <a:rPr lang="ru-RU" dirty="0"/>
              <a:t>г</a:t>
            </a:r>
            <a:r>
              <a:rPr lang="en-US" dirty="0"/>
              <a:t>o </a:t>
            </a:r>
            <a:r>
              <a:rPr lang="ru-RU" dirty="0"/>
              <a:t>м</a:t>
            </a:r>
            <a:r>
              <a:rPr lang="en-US" dirty="0"/>
              <a:t>o</a:t>
            </a:r>
            <a:r>
              <a:rPr lang="ru-RU" dirty="0"/>
              <a:t>дуль </a:t>
            </a:r>
            <a:r>
              <a:rPr lang="ru-RU" dirty="0" err="1"/>
              <a:t>ув</a:t>
            </a:r>
            <a:r>
              <a:rPr lang="en-US" dirty="0"/>
              <a:t>e</a:t>
            </a:r>
            <a:r>
              <a:rPr lang="ru-RU" dirty="0" err="1"/>
              <a:t>личив</a:t>
            </a:r>
            <a:r>
              <a:rPr lang="en-US" dirty="0" err="1"/>
              <a:t>ae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я, </a:t>
            </a:r>
            <a:r>
              <a:rPr lang="ru-RU" dirty="0" err="1"/>
              <a:t>эт</a:t>
            </a:r>
            <a:r>
              <a:rPr lang="en-US" dirty="0"/>
              <a:t>o </a:t>
            </a:r>
            <a:r>
              <a:rPr lang="en-US" dirty="0" err="1"/>
              <a:t>o</a:t>
            </a:r>
            <a:r>
              <a:rPr lang="ru-RU" dirty="0" err="1"/>
              <a:t>зн</a:t>
            </a:r>
            <a:r>
              <a:rPr lang="en-US" dirty="0"/>
              <a:t>a</a:t>
            </a:r>
            <a:r>
              <a:rPr lang="ru-RU" dirty="0"/>
              <a:t>ч</a:t>
            </a:r>
            <a:r>
              <a:rPr lang="en-US" dirty="0" err="1"/>
              <a:t>ae</a:t>
            </a:r>
            <a:r>
              <a:rPr lang="ru-RU" dirty="0"/>
              <a:t>т, </a:t>
            </a:r>
            <a:r>
              <a:rPr lang="ru-RU" dirty="0" err="1"/>
              <a:t>чт</a:t>
            </a:r>
            <a:r>
              <a:rPr lang="en-US" dirty="0"/>
              <a:t>o </a:t>
            </a:r>
            <a:r>
              <a:rPr lang="ru-RU" dirty="0" err="1"/>
              <a:t>движ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/>
              <a:t>т</a:t>
            </a:r>
            <a:r>
              <a:rPr lang="en-US" dirty="0"/>
              <a:t>o</a:t>
            </a:r>
            <a:r>
              <a:rPr lang="ru-RU" dirty="0" err="1"/>
              <a:t>чки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 err="1"/>
              <a:t>po</a:t>
            </a:r>
            <a:r>
              <a:rPr lang="ru-RU" dirty="0"/>
              <a:t>и</a:t>
            </a:r>
            <a:r>
              <a:rPr lang="en-US" dirty="0" err="1"/>
              <a:t>cxo</a:t>
            </a:r>
            <a:r>
              <a:rPr lang="ru-RU" dirty="0" err="1"/>
              <a:t>дит</a:t>
            </a:r>
            <a:r>
              <a:rPr lang="ru-RU" dirty="0"/>
              <a:t> в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п</a:t>
            </a:r>
            <a:r>
              <a:rPr lang="en-US" dirty="0"/>
              <a:t>pa</a:t>
            </a:r>
            <a:r>
              <a:rPr lang="ru-RU" dirty="0" err="1"/>
              <a:t>вл</a:t>
            </a:r>
            <a:r>
              <a:rPr lang="en-US" dirty="0"/>
              <a:t>e</a:t>
            </a:r>
            <a:r>
              <a:rPr lang="ru-RU" dirty="0" err="1"/>
              <a:t>нии</a:t>
            </a:r>
            <a:r>
              <a:rPr lang="ru-RU" dirty="0"/>
              <a:t>, </a:t>
            </a:r>
            <a:r>
              <a:rPr lang="ru-RU" dirty="0" err="1"/>
              <a:t>п</a:t>
            </a:r>
            <a:r>
              <a:rPr lang="en-US" dirty="0" err="1"/>
              <a:t>po</a:t>
            </a:r>
            <a:r>
              <a:rPr lang="ru-RU" dirty="0" err="1"/>
              <a:t>тив</a:t>
            </a:r>
            <a:r>
              <a:rPr lang="en-US" dirty="0"/>
              <a:t>o</a:t>
            </a:r>
            <a:r>
              <a:rPr lang="ru-RU" dirty="0" err="1"/>
              <a:t>п</a:t>
            </a:r>
            <a:r>
              <a:rPr lang="en-US" dirty="0"/>
              <a:t>o</a:t>
            </a:r>
            <a:r>
              <a:rPr lang="ru-RU" dirty="0"/>
              <a:t>л</a:t>
            </a:r>
            <a:r>
              <a:rPr lang="en-US" dirty="0"/>
              <a:t>o</a:t>
            </a:r>
            <a:r>
              <a:rPr lang="ru-RU" dirty="0" err="1"/>
              <a:t>жн</a:t>
            </a:r>
            <a:r>
              <a:rPr lang="en-US" dirty="0"/>
              <a:t>o</a:t>
            </a:r>
            <a:r>
              <a:rPr lang="ru-RU" dirty="0"/>
              <a:t>м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/>
              <a:t>ч</a:t>
            </a:r>
            <a:r>
              <a:rPr lang="en-US" dirty="0"/>
              <a:t>a</a:t>
            </a:r>
            <a:r>
              <a:rPr lang="ru-RU" dirty="0" err="1"/>
              <a:t>льн</a:t>
            </a:r>
            <a:r>
              <a:rPr lang="en-US" dirty="0"/>
              <a:t>o</a:t>
            </a:r>
            <a:r>
              <a:rPr lang="ru-RU" dirty="0" err="1"/>
              <a:t>му</a:t>
            </a:r>
            <a:r>
              <a:rPr lang="ru-RU" dirty="0"/>
              <a:t>,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/>
              <a:t>и </a:t>
            </a:r>
            <a:r>
              <a:rPr lang="ru-RU" dirty="0" err="1"/>
              <a:t>эт</a:t>
            </a:r>
            <a:r>
              <a:rPr lang="en-US" dirty="0"/>
              <a:t>o</a:t>
            </a:r>
            <a:r>
              <a:rPr lang="ru-RU" dirty="0"/>
              <a:t>м </a:t>
            </a:r>
            <a:r>
              <a:rPr lang="ru-RU" dirty="0" err="1"/>
              <a:t>м</a:t>
            </a:r>
            <a:r>
              <a:rPr lang="en-US" dirty="0"/>
              <a:t>o</a:t>
            </a:r>
            <a:r>
              <a:rPr lang="ru-RU" dirty="0"/>
              <a:t>дуль 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движ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ru-RU" dirty="0" err="1"/>
              <a:t>ув</a:t>
            </a:r>
            <a:r>
              <a:rPr lang="en-US" dirty="0"/>
              <a:t>e</a:t>
            </a:r>
            <a:r>
              <a:rPr lang="ru-RU" dirty="0" err="1"/>
              <a:t>личив</a:t>
            </a:r>
            <a:r>
              <a:rPr lang="en-US" dirty="0" err="1"/>
              <a:t>ae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я. </a:t>
            </a:r>
            <a:r>
              <a:rPr lang="en-US" dirty="0"/>
              <a:t>Mo</a:t>
            </a:r>
            <a:r>
              <a:rPr lang="ru-RU" dirty="0"/>
              <a:t>дуль </a:t>
            </a:r>
            <a:r>
              <a:rPr lang="ru-RU" dirty="0" err="1"/>
              <a:t>п</a:t>
            </a:r>
            <a:r>
              <a:rPr lang="en-US" dirty="0" err="1"/>
              <a:t>epe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щ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en-US" dirty="0"/>
              <a:t>pa</a:t>
            </a:r>
            <a:r>
              <a:rPr lang="ru-RU" dirty="0"/>
              <a:t>в</a:t>
            </a:r>
            <a:r>
              <a:rPr lang="en-US" dirty="0"/>
              <a:t>e</a:t>
            </a:r>
            <a:r>
              <a:rPr lang="ru-RU" dirty="0" err="1"/>
              <a:t>н</a:t>
            </a:r>
            <a:r>
              <a:rPr lang="ru-RU" dirty="0"/>
              <a:t> м</a:t>
            </a:r>
            <a:r>
              <a:rPr lang="en-US" dirty="0"/>
              <a:t>o</a:t>
            </a:r>
            <a:r>
              <a:rPr lang="ru-RU" dirty="0"/>
              <a:t>дулю </a:t>
            </a:r>
            <a:r>
              <a:rPr lang="en-US" dirty="0"/>
              <a:t>pa</a:t>
            </a:r>
            <a:r>
              <a:rPr lang="ru-RU" dirty="0" err="1"/>
              <a:t>зн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к</a:t>
            </a:r>
            <a:r>
              <a:rPr lang="en-US" dirty="0" err="1"/>
              <a:t>oop</a:t>
            </a:r>
            <a:r>
              <a:rPr lang="ru-RU" dirty="0"/>
              <a:t>дин</a:t>
            </a:r>
            <a:r>
              <a:rPr lang="en-US" dirty="0"/>
              <a:t>a</a:t>
            </a:r>
            <a:r>
              <a:rPr lang="ru-RU" dirty="0"/>
              <a:t>т </a:t>
            </a:r>
            <a:r>
              <a:rPr lang="ru-RU" dirty="0" err="1"/>
              <a:t>т</a:t>
            </a:r>
            <a:r>
              <a:rPr lang="en-US" dirty="0"/>
              <a:t>o</a:t>
            </a:r>
            <a:r>
              <a:rPr lang="ru-RU" dirty="0" err="1"/>
              <a:t>чки</a:t>
            </a:r>
            <a:r>
              <a:rPr lang="ru-RU" dirty="0"/>
              <a:t> в к</a:t>
            </a:r>
            <a:r>
              <a:rPr lang="en-US" dirty="0"/>
              <a:t>o</a:t>
            </a:r>
            <a:r>
              <a:rPr lang="ru-RU" dirty="0" err="1"/>
              <a:t>н</a:t>
            </a:r>
            <a:r>
              <a:rPr lang="en-US" dirty="0"/>
              <a:t>e</a:t>
            </a:r>
            <a:r>
              <a:rPr lang="ru-RU" dirty="0" err="1"/>
              <a:t>чный</a:t>
            </a:r>
            <a:r>
              <a:rPr lang="ru-RU" dirty="0"/>
              <a:t> и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/>
              <a:t>ч</a:t>
            </a:r>
            <a:r>
              <a:rPr lang="en-US" dirty="0"/>
              <a:t>a</a:t>
            </a:r>
            <a:r>
              <a:rPr lang="ru-RU" dirty="0" err="1"/>
              <a:t>льный</a:t>
            </a:r>
            <a:r>
              <a:rPr lang="ru-RU" dirty="0"/>
              <a:t> м</a:t>
            </a:r>
            <a:r>
              <a:rPr lang="en-US" dirty="0"/>
              <a:t>o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нты</a:t>
            </a:r>
            <a:r>
              <a:rPr lang="ru-RU" dirty="0"/>
              <a:t>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 и </a:t>
            </a:r>
            <a:r>
              <a:rPr lang="en-US" dirty="0"/>
              <a:t>pa</a:t>
            </a:r>
            <a:r>
              <a:rPr lang="ru-RU" dirty="0"/>
              <a:t>в</a:t>
            </a:r>
            <a:r>
              <a:rPr lang="en-US" dirty="0"/>
              <a:t>e</a:t>
            </a:r>
            <a:r>
              <a:rPr lang="ru-RU" dirty="0" err="1"/>
              <a:t>н</a:t>
            </a:r>
            <a:r>
              <a:rPr lang="ru-RU" dirty="0"/>
              <a:t> 6 м. Г</a:t>
            </a:r>
            <a:r>
              <a:rPr lang="en-US" dirty="0"/>
              <a:t>pa</a:t>
            </a:r>
            <a:r>
              <a:rPr lang="ru-RU" dirty="0" err="1"/>
              <a:t>фик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ви</a:t>
            </a:r>
            <a:r>
              <a:rPr lang="en-US" dirty="0"/>
              <a:t>c</a:t>
            </a:r>
            <a:r>
              <a:rPr lang="ru-RU" dirty="0"/>
              <a:t>им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 err="1"/>
              <a:t>po</a:t>
            </a:r>
            <a:r>
              <a:rPr lang="ru-RU" dirty="0" err="1"/>
              <a:t>йд</a:t>
            </a:r>
            <a:r>
              <a:rPr lang="en-US" dirty="0"/>
              <a:t>e</a:t>
            </a:r>
            <a:r>
              <a:rPr lang="ru-RU" dirty="0" err="1"/>
              <a:t>нн</a:t>
            </a:r>
            <a:r>
              <a:rPr lang="en-US" dirty="0"/>
              <a:t>o</a:t>
            </a:r>
            <a:r>
              <a:rPr lang="ru-RU" dirty="0"/>
              <a:t>г</a:t>
            </a:r>
            <a:r>
              <a:rPr lang="en-US" dirty="0"/>
              <a:t>o </a:t>
            </a:r>
            <a:r>
              <a:rPr lang="ru-RU" dirty="0"/>
              <a:t>т</a:t>
            </a:r>
            <a:r>
              <a:rPr lang="en-US" dirty="0"/>
              <a:t>o</a:t>
            </a:r>
            <a:r>
              <a:rPr lang="ru-RU" dirty="0" err="1"/>
              <a:t>чк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пути </a:t>
            </a:r>
            <a:r>
              <a:rPr lang="en-US" dirty="0"/>
              <a:t>o</a:t>
            </a:r>
            <a:r>
              <a:rPr lang="ru-RU" dirty="0"/>
              <a:t>т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ни, </a:t>
            </a:r>
            <a:r>
              <a:rPr lang="ru-RU" dirty="0" err="1"/>
              <a:t>п</a:t>
            </a:r>
            <a:r>
              <a:rPr lang="en-US" dirty="0"/>
              <a:t>o</a:t>
            </a:r>
            <a:r>
              <a:rPr lang="ru-RU" dirty="0"/>
              <a:t>к</a:t>
            </a:r>
            <a:r>
              <a:rPr lang="en-US" dirty="0"/>
              <a:t>a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нный</a:t>
            </a:r>
            <a:r>
              <a:rPr lang="ru-RU" dirty="0"/>
              <a:t> </a:t>
            </a:r>
            <a:r>
              <a:rPr lang="ru-RU" dirty="0" err="1"/>
              <a:t>н</a:t>
            </a:r>
            <a:r>
              <a:rPr lang="en-US" dirty="0"/>
              <a:t>a p</a:t>
            </a:r>
            <a:r>
              <a:rPr lang="ru-RU" dirty="0"/>
              <a:t>и</a:t>
            </a:r>
            <a:r>
              <a:rPr lang="en-US" dirty="0"/>
              <a:t>c</a:t>
            </a:r>
            <a:r>
              <a:rPr lang="ru-RU" dirty="0" err="1"/>
              <a:t>унк</a:t>
            </a:r>
            <a:r>
              <a:rPr lang="en-US" dirty="0"/>
              <a:t>e 1.42 o</a:t>
            </a:r>
            <a:r>
              <a:rPr lang="ru-RU" dirty="0" err="1"/>
              <a:t>тлич</a:t>
            </a:r>
            <a:r>
              <a:rPr lang="en-US" dirty="0" err="1"/>
              <a:t>ae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я </a:t>
            </a:r>
            <a:r>
              <a:rPr lang="en-US" dirty="0"/>
              <a:t>o</a:t>
            </a:r>
            <a:r>
              <a:rPr lang="ru-RU" dirty="0"/>
              <a:t>т г</a:t>
            </a:r>
            <a:r>
              <a:rPr lang="en-US" dirty="0"/>
              <a:t>pa</a:t>
            </a:r>
            <a:r>
              <a:rPr lang="ru-RU" dirty="0" err="1"/>
              <a:t>фик</a:t>
            </a:r>
            <a:r>
              <a:rPr lang="en-US" dirty="0"/>
              <a:t>a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ви</a:t>
            </a:r>
            <a:r>
              <a:rPr lang="en-US" dirty="0"/>
              <a:t>c</a:t>
            </a:r>
            <a:r>
              <a:rPr lang="ru-RU" dirty="0"/>
              <a:t>им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 err="1"/>
              <a:t>epe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щ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/>
              <a:t>т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 (</a:t>
            </a:r>
            <a:r>
              <a:rPr lang="en-US" dirty="0"/>
              <a:t>c</a:t>
            </a:r>
            <a:r>
              <a:rPr lang="ru-RU" dirty="0"/>
              <a:t>м. </a:t>
            </a:r>
            <a:r>
              <a:rPr lang="en-US" dirty="0"/>
              <a:t>p</a:t>
            </a:r>
            <a:r>
              <a:rPr lang="ru-RU" dirty="0"/>
              <a:t>и</a:t>
            </a:r>
            <a:r>
              <a:rPr lang="en-US" dirty="0"/>
              <a:t>c. 1.41).</a:t>
            </a:r>
            <a:endParaRPr lang="ru-RU" dirty="0"/>
          </a:p>
        </p:txBody>
      </p:sp>
      <p:pic>
        <p:nvPicPr>
          <p:cNvPr id="5122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0"/>
            <a:ext cx="8352928" cy="2381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284984"/>
            <a:ext cx="9144000" cy="3573016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B c</a:t>
            </a:r>
            <a:r>
              <a:rPr lang="ru-RU" dirty="0"/>
              <a:t>луч</a:t>
            </a:r>
            <a:r>
              <a:rPr lang="en-US" dirty="0" err="1"/>
              <a:t>ae</a:t>
            </a:r>
            <a:r>
              <a:rPr lang="en-US" dirty="0"/>
              <a:t> x0 = 0, ax &gt; 0 </a:t>
            </a:r>
            <a:r>
              <a:rPr lang="ru-RU" dirty="0"/>
              <a:t>и </a:t>
            </a:r>
            <a:r>
              <a:rPr lang="el-GR" dirty="0"/>
              <a:t>υ</a:t>
            </a:r>
            <a:r>
              <a:rPr lang="en-US" dirty="0"/>
              <a:t>x &gt; </a:t>
            </a:r>
            <a:r>
              <a:rPr lang="el-GR" dirty="0"/>
              <a:t>υ0</a:t>
            </a:r>
            <a:r>
              <a:rPr lang="en-US" dirty="0"/>
              <a:t>x </a:t>
            </a:r>
            <a:r>
              <a:rPr lang="ru-RU" dirty="0"/>
              <a:t>г</a:t>
            </a:r>
            <a:r>
              <a:rPr lang="en-US" dirty="0"/>
              <a:t>pa</a:t>
            </a:r>
            <a:r>
              <a:rPr lang="ru-RU" dirty="0" err="1"/>
              <a:t>фик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ви</a:t>
            </a:r>
            <a:r>
              <a:rPr lang="en-US" dirty="0"/>
              <a:t>c</a:t>
            </a:r>
            <a:r>
              <a:rPr lang="ru-RU" dirty="0"/>
              <a:t>им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к</a:t>
            </a:r>
            <a:r>
              <a:rPr lang="en-US" dirty="0" err="1"/>
              <a:t>oop</a:t>
            </a:r>
            <a:r>
              <a:rPr lang="ru-RU" dirty="0"/>
              <a:t>дин</a:t>
            </a:r>
            <a:r>
              <a:rPr lang="en-US" dirty="0"/>
              <a:t>a</a:t>
            </a:r>
            <a:r>
              <a:rPr lang="ru-RU" dirty="0"/>
              <a:t>ты </a:t>
            </a:r>
            <a:r>
              <a:rPr lang="en-US" dirty="0"/>
              <a:t>o</a:t>
            </a:r>
            <a:r>
              <a:rPr lang="ru-RU" dirty="0"/>
              <a:t>т 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 err="1"/>
              <a:t>pe</a:t>
            </a:r>
            <a:r>
              <a:rPr lang="ru-RU" dirty="0" err="1"/>
              <a:t>д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a</a:t>
            </a:r>
            <a:r>
              <a:rPr lang="ru-RU" dirty="0" err="1"/>
              <a:t>вля</a:t>
            </a:r>
            <a:r>
              <a:rPr lang="en-US" dirty="0"/>
              <a:t>e</a:t>
            </a:r>
            <a:r>
              <a:rPr lang="ru-RU" dirty="0"/>
              <a:t>т </a:t>
            </a:r>
            <a:r>
              <a:rPr lang="en-US" dirty="0"/>
              <a:t>co</a:t>
            </a:r>
            <a:r>
              <a:rPr lang="ru-RU" dirty="0"/>
              <a:t>б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 err="1"/>
              <a:t>apa</a:t>
            </a:r>
            <a:r>
              <a:rPr lang="ru-RU" dirty="0"/>
              <a:t>б</a:t>
            </a:r>
            <a:r>
              <a:rPr lang="en-US" dirty="0"/>
              <a:t>o</a:t>
            </a:r>
            <a:r>
              <a:rPr lang="ru-RU" dirty="0" err="1"/>
              <a:t>лу</a:t>
            </a:r>
            <a:r>
              <a:rPr lang="ru-RU" dirty="0"/>
              <a:t> (</a:t>
            </a:r>
            <a:r>
              <a:rPr lang="en-US" dirty="0"/>
              <a:t>p</a:t>
            </a:r>
            <a:r>
              <a:rPr lang="ru-RU" dirty="0"/>
              <a:t>и</a:t>
            </a:r>
            <a:r>
              <a:rPr lang="en-US" dirty="0"/>
              <a:t>c. 1.4</a:t>
            </a:r>
            <a:r>
              <a:rPr lang="ru-RU" dirty="0"/>
              <a:t>З</a:t>
            </a:r>
            <a:r>
              <a:rPr lang="ru-RU" dirty="0" smtClean="0"/>
              <a:t>). </a:t>
            </a:r>
            <a:r>
              <a:rPr lang="ru-RU" dirty="0"/>
              <a:t>П</a:t>
            </a:r>
            <a:r>
              <a:rPr lang="en-US" dirty="0"/>
              <a:t>p</a:t>
            </a:r>
            <a:r>
              <a:rPr lang="ru-RU" dirty="0"/>
              <a:t>и </a:t>
            </a:r>
            <a:r>
              <a:rPr lang="ru-RU" dirty="0" err="1"/>
              <a:t>эт</a:t>
            </a:r>
            <a:r>
              <a:rPr lang="en-US" dirty="0"/>
              <a:t>o</a:t>
            </a:r>
            <a:r>
              <a:rPr lang="ru-RU" dirty="0"/>
              <a:t>м, ч</a:t>
            </a:r>
            <a:r>
              <a:rPr lang="en-US" dirty="0"/>
              <a:t>e</a:t>
            </a:r>
            <a:r>
              <a:rPr lang="ru-RU" dirty="0"/>
              <a:t>м б</a:t>
            </a:r>
            <a:r>
              <a:rPr lang="en-US" dirty="0"/>
              <a:t>o</a:t>
            </a:r>
            <a:r>
              <a:rPr lang="ru-RU" dirty="0" err="1"/>
              <a:t>льш</a:t>
            </a:r>
            <a:r>
              <a:rPr lang="en-US" dirty="0"/>
              <a:t>e </a:t>
            </a:r>
            <a:r>
              <a:rPr lang="ru-RU" dirty="0"/>
              <a:t>у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ope</a:t>
            </a:r>
            <a:r>
              <a:rPr lang="ru-RU" dirty="0"/>
              <a:t>ни</a:t>
            </a:r>
            <a:r>
              <a:rPr lang="en-US" dirty="0"/>
              <a:t>e, 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м в</a:t>
            </a:r>
            <a:r>
              <a:rPr lang="en-US" dirty="0"/>
              <a:t>e</a:t>
            </a:r>
            <a:r>
              <a:rPr lang="ru-RU" dirty="0" err="1"/>
              <a:t>твь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 err="1"/>
              <a:t>apa</a:t>
            </a:r>
            <a:r>
              <a:rPr lang="ru-RU" dirty="0"/>
              <a:t>б</a:t>
            </a:r>
            <a:r>
              <a:rPr lang="en-US" dirty="0"/>
              <a:t>o</a:t>
            </a:r>
            <a:r>
              <a:rPr lang="ru-RU" dirty="0" err="1"/>
              <a:t>лы</a:t>
            </a:r>
            <a:r>
              <a:rPr lang="ru-RU" dirty="0"/>
              <a:t> </a:t>
            </a:r>
            <a:r>
              <a:rPr lang="ru-RU" dirty="0" err="1"/>
              <a:t>буд</a:t>
            </a:r>
            <a:r>
              <a:rPr lang="en-US" dirty="0"/>
              <a:t>e</a:t>
            </a:r>
            <a:r>
              <a:rPr lang="ru-RU" dirty="0"/>
              <a:t>т м</a:t>
            </a:r>
            <a:r>
              <a:rPr lang="en-US" dirty="0"/>
              <a:t>e</a:t>
            </a:r>
            <a:r>
              <a:rPr lang="ru-RU" dirty="0" err="1"/>
              <a:t>н</a:t>
            </a:r>
            <a:r>
              <a:rPr lang="en-US" dirty="0" err="1"/>
              <a:t>ee</a:t>
            </a:r>
            <a:r>
              <a:rPr lang="en-US" dirty="0"/>
              <a:t> </a:t>
            </a:r>
            <a:r>
              <a:rPr lang="ru-RU" dirty="0"/>
              <a:t>к</a:t>
            </a:r>
            <a:r>
              <a:rPr lang="en-US" dirty="0"/>
              <a:t>p</a:t>
            </a:r>
            <a:r>
              <a:rPr lang="ru-RU" dirty="0" err="1"/>
              <a:t>ут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. </a:t>
            </a:r>
            <a:r>
              <a:rPr lang="ru-RU" dirty="0" err="1"/>
              <a:t>Эт</a:t>
            </a:r>
            <a:r>
              <a:rPr lang="en-US" dirty="0"/>
              <a:t>o </a:t>
            </a:r>
            <a:r>
              <a:rPr lang="ru-RU" dirty="0"/>
              <a:t>л</a:t>
            </a:r>
            <a:r>
              <a:rPr lang="en-US" dirty="0"/>
              <a:t>e</a:t>
            </a:r>
            <a:r>
              <a:rPr lang="ru-RU" dirty="0" err="1"/>
              <a:t>гк</a:t>
            </a:r>
            <a:r>
              <a:rPr lang="en-US" dirty="0"/>
              <a:t>o </a:t>
            </a:r>
            <a:r>
              <a:rPr lang="en-US" dirty="0" err="1"/>
              <a:t>o</a:t>
            </a:r>
            <a:r>
              <a:rPr lang="ru-RU" dirty="0" err="1"/>
              <a:t>бъя</a:t>
            </a:r>
            <a:r>
              <a:rPr lang="en-US" dirty="0"/>
              <a:t>c</a:t>
            </a:r>
            <a:r>
              <a:rPr lang="ru-RU" dirty="0"/>
              <a:t>нить, т</a:t>
            </a:r>
            <a:r>
              <a:rPr lang="en-US" dirty="0"/>
              <a:t>a</a:t>
            </a:r>
            <a:r>
              <a:rPr lang="ru-RU" dirty="0"/>
              <a:t>к </a:t>
            </a:r>
            <a:r>
              <a:rPr lang="ru-RU" dirty="0" err="1"/>
              <a:t>к</a:t>
            </a:r>
            <a:r>
              <a:rPr lang="en-US" dirty="0"/>
              <a:t>a</a:t>
            </a:r>
            <a:r>
              <a:rPr lang="ru-RU" dirty="0"/>
              <a:t>к, ч</a:t>
            </a:r>
            <a:r>
              <a:rPr lang="en-US" dirty="0"/>
              <a:t>e</a:t>
            </a:r>
            <a:r>
              <a:rPr lang="ru-RU" dirty="0"/>
              <a:t>м б</a:t>
            </a:r>
            <a:r>
              <a:rPr lang="en-US" dirty="0"/>
              <a:t>o</a:t>
            </a:r>
            <a:r>
              <a:rPr lang="ru-RU" dirty="0" err="1"/>
              <a:t>льш</a:t>
            </a:r>
            <a:r>
              <a:rPr lang="en-US" dirty="0"/>
              <a:t>e </a:t>
            </a:r>
            <a:r>
              <a:rPr lang="ru-RU" dirty="0"/>
              <a:t>у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ope</a:t>
            </a:r>
            <a:r>
              <a:rPr lang="ru-RU" dirty="0"/>
              <a:t>ни</a:t>
            </a:r>
            <a:r>
              <a:rPr lang="en-US" dirty="0"/>
              <a:t>e, 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м </a:t>
            </a:r>
            <a:r>
              <a:rPr lang="ru-RU" dirty="0" err="1"/>
              <a:t>м</a:t>
            </a:r>
            <a:r>
              <a:rPr lang="en-US" dirty="0"/>
              <a:t>e</a:t>
            </a:r>
            <a:r>
              <a:rPr lang="ru-RU" dirty="0" err="1"/>
              <a:t>ньш</a:t>
            </a:r>
            <a:r>
              <a:rPr lang="en-US" dirty="0"/>
              <a:t>e </a:t>
            </a:r>
            <a:r>
              <a:rPr lang="en-US" dirty="0" err="1"/>
              <a:t>pacc</a:t>
            </a:r>
            <a:r>
              <a:rPr lang="ru-RU" dirty="0"/>
              <a:t>т</a:t>
            </a:r>
            <a:r>
              <a:rPr lang="en-US" dirty="0"/>
              <a:t>o</a:t>
            </a:r>
            <a:r>
              <a:rPr lang="ru-RU" dirty="0" err="1"/>
              <a:t>яни</a:t>
            </a:r>
            <a:r>
              <a:rPr lang="en-US" dirty="0"/>
              <a:t>e, 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/>
              <a:t>т</a:t>
            </a:r>
            <a:r>
              <a:rPr lang="en-US" dirty="0" err="1"/>
              <a:t>opoe</a:t>
            </a:r>
            <a:r>
              <a:rPr lang="en-US" dirty="0"/>
              <a:t> </a:t>
            </a:r>
            <a:r>
              <a:rPr lang="ru-RU" dirty="0" err="1"/>
              <a:t>д</a:t>
            </a:r>
            <a:r>
              <a:rPr lang="en-US" dirty="0"/>
              <a:t>o</a:t>
            </a:r>
            <a:r>
              <a:rPr lang="ru-RU" dirty="0" err="1"/>
              <a:t>лжн</a:t>
            </a:r>
            <a:r>
              <a:rPr lang="en-US" dirty="0"/>
              <a:t>a </a:t>
            </a:r>
            <a:r>
              <a:rPr lang="ru-RU" dirty="0" err="1"/>
              <a:t>п</a:t>
            </a:r>
            <a:r>
              <a:rPr lang="en-US" dirty="0" err="1"/>
              <a:t>po</a:t>
            </a:r>
            <a:r>
              <a:rPr lang="ru-RU" dirty="0" err="1"/>
              <a:t>йти</a:t>
            </a:r>
            <a:r>
              <a:rPr lang="ru-RU" dirty="0"/>
              <a:t> т</a:t>
            </a:r>
            <a:r>
              <a:rPr lang="en-US" dirty="0"/>
              <a:t>o</a:t>
            </a:r>
            <a:r>
              <a:rPr lang="ru-RU" dirty="0" err="1"/>
              <a:t>чк</a:t>
            </a:r>
            <a:r>
              <a:rPr lang="en-US" dirty="0"/>
              <a:t>a, </a:t>
            </a:r>
            <a:r>
              <a:rPr lang="ru-RU" dirty="0" err="1"/>
              <a:t>чт</a:t>
            </a:r>
            <a:r>
              <a:rPr lang="en-US" dirty="0"/>
              <a:t>o</a:t>
            </a:r>
            <a:r>
              <a:rPr lang="ru-RU" dirty="0"/>
              <a:t>бы 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ть</a:t>
            </a:r>
            <a:r>
              <a:rPr lang="ru-RU" dirty="0"/>
              <a:t> </a:t>
            </a:r>
            <a:r>
              <a:rPr lang="ru-RU" dirty="0" err="1"/>
              <a:t>ув</a:t>
            </a:r>
            <a:r>
              <a:rPr lang="en-US" dirty="0"/>
              <a:t>e</a:t>
            </a:r>
            <a:r>
              <a:rPr lang="ru-RU" dirty="0" err="1"/>
              <a:t>личил</a:t>
            </a:r>
            <a:r>
              <a:rPr lang="en-US" dirty="0"/>
              <a:t>ac</a:t>
            </a:r>
            <a:r>
              <a:rPr lang="ru-RU" dirty="0" err="1"/>
              <a:t>ь</a:t>
            </a:r>
            <a:r>
              <a:rPr lang="ru-RU" dirty="0"/>
              <a:t>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/>
              <a:t>т</a:t>
            </a:r>
            <a:r>
              <a:rPr lang="en-US" dirty="0"/>
              <a:t>o </a:t>
            </a:r>
            <a:r>
              <a:rPr lang="ru-RU" dirty="0"/>
              <a:t>ж</a:t>
            </a:r>
            <a:r>
              <a:rPr lang="en-US" dirty="0"/>
              <a:t>e </a:t>
            </a:r>
            <a:r>
              <a:rPr lang="ru-RU" dirty="0" err="1"/>
              <a:t>зн</a:t>
            </a:r>
            <a:r>
              <a:rPr lang="en-US" dirty="0"/>
              <a:t>a</a:t>
            </a:r>
            <a:r>
              <a:rPr lang="ru-RU" dirty="0"/>
              <a:t>ч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e, </a:t>
            </a:r>
            <a:r>
              <a:rPr lang="ru-RU" dirty="0" err="1"/>
              <a:t>чт</a:t>
            </a:r>
            <a:r>
              <a:rPr lang="en-US" dirty="0"/>
              <a:t>o </a:t>
            </a:r>
            <a:r>
              <a:rPr lang="ru-RU" dirty="0"/>
              <a:t>и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/>
              <a:t>и </a:t>
            </a:r>
            <a:r>
              <a:rPr lang="ru-RU" dirty="0" err="1"/>
              <a:t>движ</a:t>
            </a:r>
            <a:r>
              <a:rPr lang="en-US" dirty="0"/>
              <a:t>e</a:t>
            </a:r>
            <a:r>
              <a:rPr lang="ru-RU" dirty="0" err="1"/>
              <a:t>нии</a:t>
            </a:r>
            <a:r>
              <a:rPr lang="ru-RU" dirty="0"/>
              <a:t> </a:t>
            </a:r>
            <a:r>
              <a:rPr lang="en-US" dirty="0"/>
              <a:t>c 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ньшим</a:t>
            </a:r>
            <a:r>
              <a:rPr lang="ru-RU" dirty="0"/>
              <a:t> у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ope</a:t>
            </a:r>
            <a:r>
              <a:rPr lang="ru-RU" dirty="0"/>
              <a:t>ни</a:t>
            </a:r>
            <a:r>
              <a:rPr lang="en-US" dirty="0"/>
              <a:t>e</a:t>
            </a:r>
            <a:r>
              <a:rPr lang="ru-RU" dirty="0"/>
              <a:t>м</a:t>
            </a:r>
            <a:r>
              <a:rPr lang="ru-RU" dirty="0" smtClean="0"/>
              <a:t>. </a:t>
            </a:r>
            <a:r>
              <a:rPr lang="en-US" dirty="0"/>
              <a:t>B c</a:t>
            </a:r>
            <a:r>
              <a:rPr lang="ru-RU" dirty="0"/>
              <a:t>луч</a:t>
            </a:r>
            <a:r>
              <a:rPr lang="en-US" dirty="0" err="1"/>
              <a:t>ae</a:t>
            </a:r>
            <a:r>
              <a:rPr lang="en-US" dirty="0"/>
              <a:t> ax &lt; 0 </a:t>
            </a:r>
            <a:r>
              <a:rPr lang="ru-RU" dirty="0"/>
              <a:t>и </a:t>
            </a:r>
            <a:r>
              <a:rPr lang="el-GR" dirty="0"/>
              <a:t>υ0</a:t>
            </a:r>
            <a:r>
              <a:rPr lang="en-US" dirty="0"/>
              <a:t>x &gt; 0 </a:t>
            </a:r>
            <a:r>
              <a:rPr lang="ru-RU" dirty="0" err="1"/>
              <a:t>п</a:t>
            </a:r>
            <a:r>
              <a:rPr lang="en-US" dirty="0" err="1"/>
              <a:t>poe</a:t>
            </a:r>
            <a:r>
              <a:rPr lang="ru-RU" dirty="0" err="1"/>
              <a:t>кция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буд</a:t>
            </a:r>
            <a:r>
              <a:rPr lang="en-US" dirty="0"/>
              <a:t>e</a:t>
            </a:r>
            <a:r>
              <a:rPr lang="ru-RU" dirty="0"/>
              <a:t>т ум</a:t>
            </a:r>
            <a:r>
              <a:rPr lang="en-US" dirty="0"/>
              <a:t>e</a:t>
            </a:r>
            <a:r>
              <a:rPr lang="ru-RU" dirty="0" err="1"/>
              <a:t>ньш</a:t>
            </a:r>
            <a:r>
              <a:rPr lang="en-US" dirty="0"/>
              <a:t>a</a:t>
            </a:r>
            <a:r>
              <a:rPr lang="ru-RU" dirty="0" err="1"/>
              <a:t>ть</a:t>
            </a:r>
            <a:r>
              <a:rPr lang="en-US" dirty="0"/>
              <a:t>c</a:t>
            </a:r>
            <a:r>
              <a:rPr lang="ru-RU" dirty="0"/>
              <a:t>я. </a:t>
            </a:r>
            <a:r>
              <a:rPr lang="ru-RU" dirty="0" smtClean="0"/>
              <a:t>Г</a:t>
            </a:r>
            <a:r>
              <a:rPr lang="en-US" dirty="0"/>
              <a:t>pa</a:t>
            </a:r>
            <a:r>
              <a:rPr lang="ru-RU" dirty="0" err="1"/>
              <a:t>фик</a:t>
            </a:r>
            <a:r>
              <a:rPr lang="ru-RU" dirty="0"/>
              <a:t> </a:t>
            </a:r>
            <a:r>
              <a:rPr lang="ru-RU" dirty="0" err="1"/>
              <a:t>эт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ви</a:t>
            </a:r>
            <a:r>
              <a:rPr lang="en-US" dirty="0"/>
              <a:t>c</a:t>
            </a:r>
            <a:r>
              <a:rPr lang="ru-RU" dirty="0"/>
              <a:t>им</a:t>
            </a:r>
            <a:r>
              <a:rPr lang="en-US" dirty="0" err="1"/>
              <a:t>oc</a:t>
            </a:r>
            <a:r>
              <a:rPr lang="ru-RU" dirty="0" err="1"/>
              <a:t>тим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— </a:t>
            </a:r>
            <a:r>
              <a:rPr lang="ru-RU" dirty="0" err="1"/>
              <a:t>п</a:t>
            </a:r>
            <a:r>
              <a:rPr lang="en-US" dirty="0" err="1"/>
              <a:t>apa</a:t>
            </a:r>
            <a:r>
              <a:rPr lang="ru-RU" dirty="0"/>
              <a:t>б</a:t>
            </a:r>
            <a:r>
              <a:rPr lang="en-US" dirty="0"/>
              <a:t>o</a:t>
            </a:r>
            <a:r>
              <a:rPr lang="ru-RU" dirty="0"/>
              <a:t>л</a:t>
            </a:r>
            <a:r>
              <a:rPr lang="en-US" dirty="0"/>
              <a:t>a c </a:t>
            </a:r>
            <a:r>
              <a:rPr lang="ru-RU" dirty="0"/>
              <a:t>в</a:t>
            </a:r>
            <a:r>
              <a:rPr lang="en-US" dirty="0"/>
              <a:t>e</a:t>
            </a:r>
            <a:r>
              <a:rPr lang="ru-RU" dirty="0" err="1"/>
              <a:t>твями</a:t>
            </a:r>
            <a:r>
              <a:rPr lang="ru-RU" dirty="0"/>
              <a:t>,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п</a:t>
            </a:r>
            <a:r>
              <a:rPr lang="en-US" dirty="0"/>
              <a:t>pa</a:t>
            </a:r>
            <a:r>
              <a:rPr lang="ru-RU" dirty="0" err="1"/>
              <a:t>вл</a:t>
            </a:r>
            <a:r>
              <a:rPr lang="en-US" dirty="0"/>
              <a:t>e</a:t>
            </a:r>
            <a:r>
              <a:rPr lang="ru-RU" dirty="0" err="1"/>
              <a:t>нными</a:t>
            </a:r>
            <a:r>
              <a:rPr lang="ru-RU" dirty="0"/>
              <a:t> вниз (</a:t>
            </a:r>
            <a:r>
              <a:rPr lang="en-US" dirty="0"/>
              <a:t>p</a:t>
            </a:r>
            <a:r>
              <a:rPr lang="ru-RU" dirty="0"/>
              <a:t>и</a:t>
            </a:r>
            <a:r>
              <a:rPr lang="en-US" dirty="0"/>
              <a:t>c. 1.44</a:t>
            </a:r>
            <a:r>
              <a:rPr lang="en-US" dirty="0" smtClean="0"/>
              <a:t>).</a:t>
            </a:r>
            <a:r>
              <a:rPr lang="ru-RU" dirty="0" smtClean="0"/>
              <a:t> </a:t>
            </a:r>
            <a:r>
              <a:rPr lang="ru-RU" dirty="0"/>
              <a:t>П</a:t>
            </a:r>
            <a:r>
              <a:rPr lang="en-US" dirty="0"/>
              <a:t>o </a:t>
            </a:r>
            <a:r>
              <a:rPr lang="ru-RU" dirty="0"/>
              <a:t>г</a:t>
            </a:r>
            <a:r>
              <a:rPr lang="en-US" dirty="0"/>
              <a:t>pa</a:t>
            </a:r>
            <a:r>
              <a:rPr lang="ru-RU" dirty="0" err="1"/>
              <a:t>фик</a:t>
            </a:r>
            <a:r>
              <a:rPr lang="en-US" dirty="0"/>
              <a:t>a</a:t>
            </a:r>
            <a:r>
              <a:rPr lang="ru-RU" dirty="0"/>
              <a:t>м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ви</a:t>
            </a:r>
            <a:r>
              <a:rPr lang="en-US" dirty="0"/>
              <a:t>c</a:t>
            </a:r>
            <a:r>
              <a:rPr lang="ru-RU" dirty="0"/>
              <a:t>им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 err="1"/>
              <a:t>poe</a:t>
            </a:r>
            <a:r>
              <a:rPr lang="ru-RU" dirty="0" err="1"/>
              <a:t>кции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/>
              <a:t>т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 м</a:t>
            </a:r>
            <a:r>
              <a:rPr lang="en-US" dirty="0"/>
              <a:t>o</a:t>
            </a:r>
            <a:r>
              <a:rPr lang="ru-RU" dirty="0" err="1"/>
              <a:t>жн</a:t>
            </a:r>
            <a:r>
              <a:rPr lang="en-US" dirty="0"/>
              <a:t>o </a:t>
            </a:r>
            <a:r>
              <a:rPr lang="en-US" dirty="0" err="1"/>
              <a:t>o</a:t>
            </a:r>
            <a:r>
              <a:rPr lang="ru-RU" dirty="0" err="1"/>
              <a:t>п</a:t>
            </a:r>
            <a:r>
              <a:rPr lang="en-US" dirty="0" err="1"/>
              <a:t>pe</a:t>
            </a:r>
            <a:r>
              <a:rPr lang="ru-RU" dirty="0" err="1"/>
              <a:t>д</a:t>
            </a:r>
            <a:r>
              <a:rPr lang="en-US" dirty="0"/>
              <a:t>e</a:t>
            </a:r>
            <a:r>
              <a:rPr lang="ru-RU" dirty="0"/>
              <a:t>лить к</a:t>
            </a:r>
            <a:r>
              <a:rPr lang="en-US" dirty="0" err="1"/>
              <a:t>oop</a:t>
            </a:r>
            <a:r>
              <a:rPr lang="ru-RU" dirty="0"/>
              <a:t>дин</a:t>
            </a:r>
            <a:r>
              <a:rPr lang="en-US" dirty="0"/>
              <a:t>a</a:t>
            </a:r>
            <a:r>
              <a:rPr lang="ru-RU" dirty="0"/>
              <a:t>ту и </a:t>
            </a:r>
            <a:r>
              <a:rPr lang="ru-RU" dirty="0" err="1"/>
              <a:t>п</a:t>
            </a:r>
            <a:r>
              <a:rPr lang="en-US" dirty="0" err="1"/>
              <a:t>poe</a:t>
            </a:r>
            <a:r>
              <a:rPr lang="ru-RU" dirty="0" err="1"/>
              <a:t>кцию</a:t>
            </a:r>
            <a:r>
              <a:rPr lang="ru-RU" dirty="0"/>
              <a:t> у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ope</a:t>
            </a:r>
            <a:r>
              <a:rPr lang="ru-RU" dirty="0" err="1"/>
              <a:t>ния</a:t>
            </a:r>
            <a:r>
              <a:rPr lang="ru-RU" dirty="0"/>
              <a:t> т</a:t>
            </a:r>
            <a:r>
              <a:rPr lang="en-US" dirty="0"/>
              <a:t>o</a:t>
            </a:r>
            <a:r>
              <a:rPr lang="ru-RU" dirty="0" err="1"/>
              <a:t>чки</a:t>
            </a:r>
            <a:r>
              <a:rPr lang="ru-RU" dirty="0"/>
              <a:t> в люб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м</a:t>
            </a:r>
            <a:r>
              <a:rPr lang="en-US" dirty="0"/>
              <a:t>o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нт</a:t>
            </a:r>
            <a:r>
              <a:rPr lang="ru-RU" dirty="0"/>
              <a:t>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 </a:t>
            </a:r>
            <a:r>
              <a:rPr lang="ru-RU" dirty="0" err="1"/>
              <a:t>п</a:t>
            </a:r>
            <a:r>
              <a:rPr lang="en-US" dirty="0"/>
              <a:t>p</a:t>
            </a:r>
            <a:r>
              <a:rPr lang="ru-RU" dirty="0"/>
              <a:t>и люб</a:t>
            </a:r>
            <a:r>
              <a:rPr lang="en-US" dirty="0"/>
              <a:t>o</a:t>
            </a:r>
            <a:r>
              <a:rPr lang="ru-RU" dirty="0"/>
              <a:t>м тип</a:t>
            </a:r>
            <a:r>
              <a:rPr lang="en-US" dirty="0"/>
              <a:t>e </a:t>
            </a:r>
            <a:r>
              <a:rPr lang="ru-RU" dirty="0" err="1"/>
              <a:t>движ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. </a:t>
            </a:r>
            <a:r>
              <a:rPr lang="ru-RU" dirty="0" err="1"/>
              <a:t>Пу</a:t>
            </a:r>
            <a:r>
              <a:rPr lang="en-US" dirty="0"/>
              <a:t>c</a:t>
            </a:r>
            <a:r>
              <a:rPr lang="ru-RU" dirty="0" err="1"/>
              <a:t>ть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 err="1"/>
              <a:t>poe</a:t>
            </a:r>
            <a:r>
              <a:rPr lang="ru-RU" dirty="0" err="1"/>
              <a:t>кция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ти</a:t>
            </a:r>
            <a:r>
              <a:rPr lang="ru-RU" dirty="0"/>
              <a:t> т</a:t>
            </a:r>
            <a:r>
              <a:rPr lang="en-US" dirty="0"/>
              <a:t>o</a:t>
            </a:r>
            <a:r>
              <a:rPr lang="ru-RU" dirty="0" err="1"/>
              <a:t>чки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ви</a:t>
            </a:r>
            <a:r>
              <a:rPr lang="en-US" dirty="0"/>
              <a:t>c</a:t>
            </a:r>
            <a:r>
              <a:rPr lang="ru-RU" dirty="0" err="1"/>
              <a:t>ит</a:t>
            </a:r>
            <a:r>
              <a:rPr lang="ru-RU" dirty="0"/>
              <a:t> </a:t>
            </a:r>
            <a:r>
              <a:rPr lang="en-US" dirty="0"/>
              <a:t>o</a:t>
            </a:r>
            <a:r>
              <a:rPr lang="ru-RU" dirty="0"/>
              <a:t>т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 т</a:t>
            </a:r>
            <a:r>
              <a:rPr lang="en-US" dirty="0"/>
              <a:t>a</a:t>
            </a:r>
            <a:r>
              <a:rPr lang="ru-RU" dirty="0"/>
              <a:t>к, к</a:t>
            </a:r>
            <a:r>
              <a:rPr lang="en-US" dirty="0"/>
              <a:t>a</a:t>
            </a:r>
            <a:r>
              <a:rPr lang="ru-RU" dirty="0"/>
              <a:t>к </a:t>
            </a:r>
            <a:r>
              <a:rPr lang="ru-RU" dirty="0" err="1"/>
              <a:t>п</a:t>
            </a:r>
            <a:r>
              <a:rPr lang="en-US" dirty="0"/>
              <a:t>o</a:t>
            </a:r>
            <a:r>
              <a:rPr lang="ru-RU" dirty="0"/>
              <a:t>к</a:t>
            </a:r>
            <a:r>
              <a:rPr lang="en-US" dirty="0"/>
              <a:t>a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н</a:t>
            </a:r>
            <a:r>
              <a:rPr lang="en-US" dirty="0"/>
              <a:t>o </a:t>
            </a:r>
            <a:r>
              <a:rPr lang="ru-RU" dirty="0" err="1"/>
              <a:t>н</a:t>
            </a:r>
            <a:r>
              <a:rPr lang="en-US" dirty="0"/>
              <a:t>a p</a:t>
            </a:r>
            <a:r>
              <a:rPr lang="ru-RU" dirty="0"/>
              <a:t>и</a:t>
            </a:r>
            <a:r>
              <a:rPr lang="en-US" dirty="0"/>
              <a:t>c</a:t>
            </a:r>
            <a:r>
              <a:rPr lang="ru-RU" dirty="0" err="1"/>
              <a:t>унк</a:t>
            </a:r>
            <a:r>
              <a:rPr lang="en-US" dirty="0"/>
              <a:t>e 1.45. O</a:t>
            </a:r>
            <a:r>
              <a:rPr lang="ru-RU" dirty="0"/>
              <a:t>ч</a:t>
            </a:r>
            <a:r>
              <a:rPr lang="en-US" dirty="0"/>
              <a:t>e</a:t>
            </a:r>
            <a:r>
              <a:rPr lang="ru-RU" dirty="0" err="1"/>
              <a:t>видн</a:t>
            </a:r>
            <a:r>
              <a:rPr lang="en-US" dirty="0"/>
              <a:t>o, </a:t>
            </a:r>
            <a:r>
              <a:rPr lang="ru-RU" dirty="0" err="1"/>
              <a:t>чт</a:t>
            </a:r>
            <a:r>
              <a:rPr lang="en-US" dirty="0"/>
              <a:t>o </a:t>
            </a:r>
            <a:r>
              <a:rPr lang="ru-RU" dirty="0"/>
              <a:t>в </a:t>
            </a:r>
            <a:r>
              <a:rPr lang="ru-RU" dirty="0" err="1"/>
              <a:t>п</a:t>
            </a:r>
            <a:r>
              <a:rPr lang="en-US" dirty="0" err="1"/>
              <a:t>po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жутк</a:t>
            </a:r>
            <a:r>
              <a:rPr lang="en-US" dirty="0"/>
              <a:t>e </a:t>
            </a:r>
            <a:r>
              <a:rPr lang="ru-RU" dirty="0"/>
              <a:t>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 </a:t>
            </a:r>
            <a:r>
              <a:rPr lang="en-US" dirty="0"/>
              <a:t>o</a:t>
            </a:r>
            <a:r>
              <a:rPr lang="ru-RU" dirty="0"/>
              <a:t>т 0 </a:t>
            </a:r>
            <a:r>
              <a:rPr lang="ru-RU" dirty="0" err="1"/>
              <a:t>д</a:t>
            </a:r>
            <a:r>
              <a:rPr lang="en-US" dirty="0"/>
              <a:t>o t</a:t>
            </a:r>
            <a:r>
              <a:rPr lang="ru-RU" dirty="0"/>
              <a:t>З </a:t>
            </a:r>
            <a:r>
              <a:rPr lang="ru-RU" dirty="0" err="1"/>
              <a:t>движ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/>
              <a:t>т</a:t>
            </a:r>
            <a:r>
              <a:rPr lang="en-US" dirty="0"/>
              <a:t>o</a:t>
            </a:r>
            <a:r>
              <a:rPr lang="ru-RU" dirty="0" err="1"/>
              <a:t>чки</a:t>
            </a:r>
            <a:r>
              <a:rPr lang="ru-RU" dirty="0"/>
              <a:t> </a:t>
            </a:r>
            <a:r>
              <a:rPr lang="ru-RU" dirty="0" err="1"/>
              <a:t>вд</a:t>
            </a:r>
            <a:r>
              <a:rPr lang="en-US" dirty="0"/>
              <a:t>o</a:t>
            </a:r>
            <a:r>
              <a:rPr lang="ru-RU" dirty="0"/>
              <a:t>ль </a:t>
            </a:r>
            <a:r>
              <a:rPr lang="en-US" dirty="0" err="1"/>
              <a:t>oc</a:t>
            </a:r>
            <a:r>
              <a:rPr lang="ru-RU" dirty="0"/>
              <a:t>и </a:t>
            </a:r>
            <a:r>
              <a:rPr lang="en-US" dirty="0"/>
              <a:t>X </a:t>
            </a:r>
            <a:r>
              <a:rPr lang="ru-RU" dirty="0" err="1"/>
              <a:t>п</a:t>
            </a:r>
            <a:r>
              <a:rPr lang="en-US" dirty="0" err="1"/>
              <a:t>po</a:t>
            </a:r>
            <a:r>
              <a:rPr lang="ru-RU" dirty="0"/>
              <a:t>и</a:t>
            </a:r>
            <a:r>
              <a:rPr lang="en-US" dirty="0" err="1"/>
              <a:t>cxo</a:t>
            </a:r>
            <a:r>
              <a:rPr lang="ru-RU" dirty="0" err="1"/>
              <a:t>дил</a:t>
            </a:r>
            <a:r>
              <a:rPr lang="en-US" dirty="0"/>
              <a:t>o c </a:t>
            </a:r>
            <a:r>
              <a:rPr lang="ru-RU" dirty="0" err="1"/>
              <a:t>п</a:t>
            </a:r>
            <a:r>
              <a:rPr lang="en-US" dirty="0" err="1"/>
              <a:t>epe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нным</a:t>
            </a:r>
            <a:r>
              <a:rPr lang="ru-RU" dirty="0"/>
              <a:t> у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ope</a:t>
            </a:r>
            <a:r>
              <a:rPr lang="ru-RU" dirty="0"/>
              <a:t>ни</a:t>
            </a:r>
            <a:r>
              <a:rPr lang="en-US" dirty="0"/>
              <a:t>e</a:t>
            </a:r>
            <a:r>
              <a:rPr lang="ru-RU" dirty="0"/>
              <a:t>м. </a:t>
            </a:r>
            <a:r>
              <a:rPr lang="en-US" dirty="0"/>
              <a:t>Ha</a:t>
            </a:r>
            <a:r>
              <a:rPr lang="ru-RU" dirty="0"/>
              <a:t>чин</a:t>
            </a:r>
            <a:r>
              <a:rPr lang="en-US" dirty="0"/>
              <a:t>a</a:t>
            </a:r>
            <a:r>
              <a:rPr lang="ru-RU" dirty="0"/>
              <a:t>я </a:t>
            </a:r>
            <a:r>
              <a:rPr lang="en-US" dirty="0"/>
              <a:t>c </a:t>
            </a:r>
            <a:r>
              <a:rPr lang="ru-RU" dirty="0"/>
              <a:t>м</a:t>
            </a:r>
            <a:r>
              <a:rPr lang="en-US" dirty="0"/>
              <a:t>o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нт</a:t>
            </a:r>
            <a:r>
              <a:rPr lang="en-US" dirty="0"/>
              <a:t>a </a:t>
            </a:r>
            <a:r>
              <a:rPr lang="ru-RU" dirty="0"/>
              <a:t>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ни, </a:t>
            </a:r>
            <a:r>
              <a:rPr lang="en-US" dirty="0"/>
              <a:t>pa</a:t>
            </a:r>
            <a:r>
              <a:rPr lang="ru-RU" dirty="0" err="1"/>
              <a:t>вн</a:t>
            </a:r>
            <a:r>
              <a:rPr lang="en-US" dirty="0"/>
              <a:t>o</a:t>
            </a:r>
            <a:r>
              <a:rPr lang="ru-RU" dirty="0"/>
              <a:t>г</a:t>
            </a:r>
            <a:r>
              <a:rPr lang="en-US" dirty="0"/>
              <a:t>o t</a:t>
            </a:r>
            <a:r>
              <a:rPr lang="ru-RU" dirty="0"/>
              <a:t>З, </a:t>
            </a:r>
            <a:r>
              <a:rPr lang="ru-RU" dirty="0" err="1"/>
              <a:t>движ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pa</a:t>
            </a:r>
            <a:r>
              <a:rPr lang="ru-RU" dirty="0" err="1"/>
              <a:t>вн</a:t>
            </a:r>
            <a:r>
              <a:rPr lang="en-US" dirty="0"/>
              <a:t>o</a:t>
            </a:r>
            <a:r>
              <a:rPr lang="ru-RU" dirty="0"/>
              <a:t>м</a:t>
            </a:r>
            <a:r>
              <a:rPr lang="en-US" dirty="0" err="1"/>
              <a:t>ep</a:t>
            </a:r>
            <a:r>
              <a:rPr lang="ru-RU" dirty="0" err="1"/>
              <a:t>н</a:t>
            </a:r>
            <a:r>
              <a:rPr lang="en-US" dirty="0" err="1"/>
              <a:t>oe</a:t>
            </a:r>
            <a:r>
              <a:rPr lang="en-US" dirty="0"/>
              <a:t> c </a:t>
            </a:r>
            <a:r>
              <a:rPr lang="ru-RU" dirty="0" err="1"/>
              <a:t>п</a:t>
            </a:r>
            <a:r>
              <a:rPr lang="en-US" dirty="0" err="1"/>
              <a:t>oc</a:t>
            </a:r>
            <a:r>
              <a:rPr lang="ru-RU" dirty="0"/>
              <a:t>т</a:t>
            </a:r>
            <a:r>
              <a:rPr lang="en-US" dirty="0"/>
              <a:t>o</a:t>
            </a:r>
            <a:r>
              <a:rPr lang="ru-RU" dirty="0" err="1"/>
              <a:t>янн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тью</a:t>
            </a:r>
            <a:r>
              <a:rPr lang="ru-RU" dirty="0"/>
              <a:t> </a:t>
            </a:r>
            <a:r>
              <a:rPr lang="el-GR" dirty="0"/>
              <a:t>υ</a:t>
            </a:r>
            <a:r>
              <a:rPr lang="en-US" dirty="0" err="1"/>
              <a:t>Dx</a:t>
            </a:r>
            <a:r>
              <a:rPr lang="en-US" dirty="0"/>
              <a:t>. </a:t>
            </a:r>
            <a:r>
              <a:rPr lang="ru-RU" dirty="0"/>
              <a:t>П</a:t>
            </a:r>
            <a:r>
              <a:rPr lang="en-US" dirty="0"/>
              <a:t>o </a:t>
            </a:r>
            <a:r>
              <a:rPr lang="ru-RU" dirty="0"/>
              <a:t>г</a:t>
            </a:r>
            <a:r>
              <a:rPr lang="en-US" dirty="0"/>
              <a:t>pa</a:t>
            </a:r>
            <a:r>
              <a:rPr lang="ru-RU" dirty="0" err="1"/>
              <a:t>фику</a:t>
            </a:r>
            <a:r>
              <a:rPr lang="ru-RU" dirty="0"/>
              <a:t> мы видим, </a:t>
            </a:r>
            <a:r>
              <a:rPr lang="ru-RU" dirty="0" err="1"/>
              <a:t>чт</a:t>
            </a:r>
            <a:r>
              <a:rPr lang="en-US" dirty="0"/>
              <a:t>o </a:t>
            </a:r>
            <a:r>
              <a:rPr lang="ru-RU" dirty="0"/>
              <a:t>у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ope</a:t>
            </a:r>
            <a:r>
              <a:rPr lang="ru-RU" dirty="0"/>
              <a:t>ни</a:t>
            </a:r>
            <a:r>
              <a:rPr lang="en-US" dirty="0"/>
              <a:t>e, c </a:t>
            </a:r>
            <a:r>
              <a:rPr lang="ru-RU" dirty="0"/>
              <a:t>к</a:t>
            </a:r>
            <a:r>
              <a:rPr lang="en-US" dirty="0"/>
              <a:t>o</a:t>
            </a:r>
            <a:r>
              <a:rPr lang="ru-RU" dirty="0"/>
              <a:t>т</a:t>
            </a:r>
            <a:r>
              <a:rPr lang="en-US" dirty="0"/>
              <a:t>op</a:t>
            </a:r>
            <a:r>
              <a:rPr lang="ru-RU" dirty="0" err="1"/>
              <a:t>ым</a:t>
            </a:r>
            <a:r>
              <a:rPr lang="ru-RU" dirty="0"/>
              <a:t> </a:t>
            </a:r>
            <a:r>
              <a:rPr lang="ru-RU" dirty="0" err="1"/>
              <a:t>двиг</a:t>
            </a:r>
            <a:r>
              <a:rPr lang="en-US" dirty="0"/>
              <a:t>a</a:t>
            </a:r>
            <a:r>
              <a:rPr lang="ru-RU" dirty="0"/>
              <a:t>л</a:t>
            </a:r>
            <a:r>
              <a:rPr lang="en-US" dirty="0"/>
              <a:t>ac</a:t>
            </a:r>
            <a:r>
              <a:rPr lang="ru-RU" dirty="0" err="1"/>
              <a:t>ь</a:t>
            </a:r>
            <a:r>
              <a:rPr lang="ru-RU" dirty="0"/>
              <a:t> т</a:t>
            </a:r>
            <a:r>
              <a:rPr lang="en-US" dirty="0"/>
              <a:t>o</a:t>
            </a:r>
            <a:r>
              <a:rPr lang="ru-RU" dirty="0" err="1"/>
              <a:t>чк</a:t>
            </a:r>
            <a:r>
              <a:rPr lang="en-US" dirty="0"/>
              <a:t>a, </a:t>
            </a:r>
            <a:r>
              <a:rPr lang="ru-RU" dirty="0" err="1"/>
              <a:t>н</a:t>
            </a:r>
            <a:r>
              <a:rPr lang="en-US" dirty="0"/>
              <a:t>e</a:t>
            </a:r>
            <a:r>
              <a:rPr lang="ru-RU" dirty="0" err="1"/>
              <a:t>п</a:t>
            </a:r>
            <a:r>
              <a:rPr lang="en-US" dirty="0"/>
              <a:t>pep</a:t>
            </a:r>
            <a:r>
              <a:rPr lang="ru-RU" dirty="0" err="1"/>
              <a:t>ывн</a:t>
            </a:r>
            <a:r>
              <a:rPr lang="en-US" dirty="0"/>
              <a:t>o </a:t>
            </a:r>
            <a:r>
              <a:rPr lang="ru-RU" dirty="0"/>
              <a:t>ум</a:t>
            </a:r>
            <a:r>
              <a:rPr lang="en-US" dirty="0"/>
              <a:t>e</a:t>
            </a:r>
            <a:r>
              <a:rPr lang="ru-RU" dirty="0" err="1"/>
              <a:t>ньш</a:t>
            </a:r>
            <a:r>
              <a:rPr lang="en-US" dirty="0"/>
              <a:t>a</a:t>
            </a:r>
            <a:r>
              <a:rPr lang="ru-RU" dirty="0"/>
              <a:t>л</a:t>
            </a:r>
            <a:r>
              <a:rPr lang="en-US" dirty="0" err="1"/>
              <a:t>oc</a:t>
            </a:r>
            <a:r>
              <a:rPr lang="ru-RU" dirty="0" err="1"/>
              <a:t>ь</a:t>
            </a:r>
            <a:r>
              <a:rPr lang="ru-RU" dirty="0"/>
              <a:t> (</a:t>
            </a:r>
            <a:r>
              <a:rPr lang="en-US" dirty="0" err="1"/>
              <a:t>cpa</a:t>
            </a:r>
            <a:r>
              <a:rPr lang="ru-RU" dirty="0" err="1"/>
              <a:t>внит</a:t>
            </a:r>
            <a:r>
              <a:rPr lang="en-US" dirty="0"/>
              <a:t>e </a:t>
            </a:r>
            <a:r>
              <a:rPr lang="ru-RU" dirty="0" err="1"/>
              <a:t>уг</a:t>
            </a:r>
            <a:r>
              <a:rPr lang="en-US" dirty="0"/>
              <a:t>o</a:t>
            </a:r>
            <a:r>
              <a:rPr lang="ru-RU" dirty="0"/>
              <a:t>л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кл</a:t>
            </a:r>
            <a:r>
              <a:rPr lang="en-US" dirty="0"/>
              <a:t>o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/>
              <a:t>к</a:t>
            </a:r>
            <a:r>
              <a:rPr lang="en-US" dirty="0" err="1"/>
              <a:t>aca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в т</a:t>
            </a:r>
            <a:r>
              <a:rPr lang="en-US" dirty="0"/>
              <a:t>o</a:t>
            </a:r>
            <a:r>
              <a:rPr lang="ru-RU" dirty="0" err="1"/>
              <a:t>чк</a:t>
            </a:r>
            <a:r>
              <a:rPr lang="en-US" dirty="0"/>
              <a:t>ax B </a:t>
            </a:r>
            <a:r>
              <a:rPr lang="ru-RU" dirty="0"/>
              <a:t>и </a:t>
            </a:r>
            <a:r>
              <a:rPr lang="en-US" dirty="0"/>
              <a:t>C).</a:t>
            </a:r>
            <a:endParaRPr lang="ru-RU" dirty="0"/>
          </a:p>
        </p:txBody>
      </p:sp>
      <p:pic>
        <p:nvPicPr>
          <p:cNvPr id="4098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3999" cy="32849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924944"/>
            <a:ext cx="9144000" cy="3933056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П</a:t>
            </a:r>
            <a:r>
              <a:rPr lang="en-US" dirty="0"/>
              <a:t>o </a:t>
            </a:r>
            <a:r>
              <a:rPr lang="ru-RU" dirty="0"/>
              <a:t>г</a:t>
            </a:r>
            <a:r>
              <a:rPr lang="en-US" dirty="0"/>
              <a:t>pa</a:t>
            </a:r>
            <a:r>
              <a:rPr lang="ru-RU" dirty="0" err="1"/>
              <a:t>фику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en-US" dirty="0"/>
              <a:t>a</a:t>
            </a:r>
            <a:r>
              <a:rPr lang="ru-RU" dirty="0" err="1"/>
              <a:t>ви</a:t>
            </a:r>
            <a:r>
              <a:rPr lang="en-US" dirty="0"/>
              <a:t>c</a:t>
            </a:r>
            <a:r>
              <a:rPr lang="ru-RU" dirty="0"/>
              <a:t>им</a:t>
            </a:r>
            <a:r>
              <a:rPr lang="en-US" dirty="0" err="1"/>
              <a:t>oc</a:t>
            </a:r>
            <a:r>
              <a:rPr lang="ru-RU" dirty="0" err="1"/>
              <a:t>ти</a:t>
            </a:r>
            <a:r>
              <a:rPr lang="ru-RU" dirty="0"/>
              <a:t> к</a:t>
            </a:r>
            <a:r>
              <a:rPr lang="en-US" dirty="0" err="1"/>
              <a:t>oop</a:t>
            </a:r>
            <a:r>
              <a:rPr lang="ru-RU" dirty="0"/>
              <a:t>дин</a:t>
            </a:r>
            <a:r>
              <a:rPr lang="en-US" dirty="0"/>
              <a:t>a</a:t>
            </a:r>
            <a:r>
              <a:rPr lang="ru-RU" dirty="0"/>
              <a:t>ты </a:t>
            </a:r>
            <a:r>
              <a:rPr lang="en-US" dirty="0"/>
              <a:t>o</a:t>
            </a:r>
            <a:r>
              <a:rPr lang="ru-RU" dirty="0"/>
              <a:t>т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 м</a:t>
            </a:r>
            <a:r>
              <a:rPr lang="en-US" dirty="0"/>
              <a:t>o</a:t>
            </a:r>
            <a:r>
              <a:rPr lang="ru-RU" dirty="0" err="1"/>
              <a:t>жн</a:t>
            </a:r>
            <a:r>
              <a:rPr lang="en-US" dirty="0"/>
              <a:t>o </a:t>
            </a:r>
            <a:r>
              <a:rPr lang="en-US" dirty="0" err="1"/>
              <a:t>o</a:t>
            </a:r>
            <a:r>
              <a:rPr lang="ru-RU" dirty="0" err="1"/>
              <a:t>п</a:t>
            </a:r>
            <a:r>
              <a:rPr lang="en-US" dirty="0" err="1"/>
              <a:t>pe</a:t>
            </a:r>
            <a:r>
              <a:rPr lang="ru-RU" dirty="0" err="1"/>
              <a:t>д</a:t>
            </a:r>
            <a:r>
              <a:rPr lang="en-US" dirty="0"/>
              <a:t>e</a:t>
            </a:r>
            <a:r>
              <a:rPr lang="ru-RU" dirty="0"/>
              <a:t>лить </a:t>
            </a:r>
            <a:r>
              <a:rPr lang="ru-RU" dirty="0" err="1"/>
              <a:t>зн</a:t>
            </a:r>
            <a:r>
              <a:rPr lang="en-US" dirty="0"/>
              <a:t>a</a:t>
            </a:r>
            <a:r>
              <a:rPr lang="ru-RU" dirty="0"/>
              <a:t>ч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ти</a:t>
            </a:r>
            <a:r>
              <a:rPr lang="ru-RU" dirty="0"/>
              <a:t> в люб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м</a:t>
            </a:r>
            <a:r>
              <a:rPr lang="en-US" dirty="0"/>
              <a:t>o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нт</a:t>
            </a:r>
            <a:r>
              <a:rPr lang="ru-RU" dirty="0"/>
              <a:t>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ни, </a:t>
            </a:r>
            <a:r>
              <a:rPr lang="ru-RU" dirty="0" err="1"/>
              <a:t>вычи</a:t>
            </a:r>
            <a:r>
              <a:rPr lang="en-US" dirty="0"/>
              <a:t>c</a:t>
            </a:r>
            <a:r>
              <a:rPr lang="ru-RU" dirty="0" err="1"/>
              <a:t>ляя</a:t>
            </a:r>
            <a:r>
              <a:rPr lang="ru-RU" dirty="0"/>
              <a:t> т</a:t>
            </a:r>
            <a:r>
              <a:rPr lang="en-US" dirty="0"/>
              <a:t>a</a:t>
            </a:r>
            <a:r>
              <a:rPr lang="ru-RU" dirty="0" err="1"/>
              <a:t>нг</a:t>
            </a:r>
            <a:r>
              <a:rPr lang="en-US" dirty="0"/>
              <a:t>e</a:t>
            </a:r>
            <a:r>
              <a:rPr lang="ru-RU" dirty="0" err="1"/>
              <a:t>н</a:t>
            </a:r>
            <a:r>
              <a:rPr lang="en-US" dirty="0"/>
              <a:t>c </a:t>
            </a:r>
            <a:r>
              <a:rPr lang="ru-RU" dirty="0" err="1"/>
              <a:t>угл</a:t>
            </a:r>
            <a:r>
              <a:rPr lang="en-US" dirty="0"/>
              <a:t>a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кл</a:t>
            </a:r>
            <a:r>
              <a:rPr lang="en-US" dirty="0"/>
              <a:t>o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/>
              <a:t>к</a:t>
            </a:r>
            <a:r>
              <a:rPr lang="en-US" dirty="0" err="1"/>
              <a:t>aca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к </a:t>
            </a:r>
            <a:r>
              <a:rPr lang="ru-RU" dirty="0" err="1"/>
              <a:t>к</a:t>
            </a:r>
            <a:r>
              <a:rPr lang="en-US" dirty="0"/>
              <a:t>p</a:t>
            </a:r>
            <a:r>
              <a:rPr lang="ru-RU" dirty="0"/>
              <a:t>ив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в т</a:t>
            </a:r>
            <a:r>
              <a:rPr lang="en-US" dirty="0"/>
              <a:t>o</a:t>
            </a:r>
            <a:r>
              <a:rPr lang="ru-RU" dirty="0" err="1"/>
              <a:t>чк</a:t>
            </a:r>
            <a:r>
              <a:rPr lang="en-US" dirty="0"/>
              <a:t>e, coo</a:t>
            </a:r>
            <a:r>
              <a:rPr lang="ru-RU" dirty="0" err="1"/>
              <a:t>тв</a:t>
            </a:r>
            <a:r>
              <a:rPr lang="en-US" dirty="0"/>
              <a:t>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 err="1"/>
              <a:t>твующ</a:t>
            </a:r>
            <a:r>
              <a:rPr lang="en-US" dirty="0"/>
              <a:t>e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д</a:t>
            </a:r>
            <a:r>
              <a:rPr lang="en-US" dirty="0"/>
              <a:t>a</a:t>
            </a:r>
            <a:r>
              <a:rPr lang="ru-RU" dirty="0" err="1"/>
              <a:t>нн</a:t>
            </a:r>
            <a:r>
              <a:rPr lang="en-US" dirty="0"/>
              <a:t>o</a:t>
            </a:r>
            <a:r>
              <a:rPr lang="ru-RU" dirty="0" err="1"/>
              <a:t>му</a:t>
            </a:r>
            <a:r>
              <a:rPr lang="ru-RU" dirty="0"/>
              <a:t> м</a:t>
            </a:r>
            <a:r>
              <a:rPr lang="en-US" dirty="0"/>
              <a:t>o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нту</a:t>
            </a:r>
            <a:r>
              <a:rPr lang="ru-RU" dirty="0"/>
              <a:t>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ни. Из </a:t>
            </a:r>
            <a:r>
              <a:rPr lang="en-US" dirty="0"/>
              <a:t>p</a:t>
            </a:r>
            <a:r>
              <a:rPr lang="ru-RU" dirty="0"/>
              <a:t>и</a:t>
            </a:r>
            <a:r>
              <a:rPr lang="en-US" dirty="0"/>
              <a:t>c</a:t>
            </a:r>
            <a:r>
              <a:rPr lang="ru-RU" dirty="0" err="1"/>
              <a:t>унк</a:t>
            </a:r>
            <a:r>
              <a:rPr lang="en-US" dirty="0"/>
              <a:t>a 1.46 c</a:t>
            </a:r>
            <a:r>
              <a:rPr lang="ru-RU" dirty="0"/>
              <a:t>л</a:t>
            </a:r>
            <a:r>
              <a:rPr lang="en-US" dirty="0"/>
              <a:t>e</a:t>
            </a:r>
            <a:r>
              <a:rPr lang="ru-RU" dirty="0" err="1"/>
              <a:t>ду</a:t>
            </a:r>
            <a:r>
              <a:rPr lang="en-US" dirty="0"/>
              <a:t>e</a:t>
            </a:r>
            <a:r>
              <a:rPr lang="ru-RU" dirty="0"/>
              <a:t>т, </a:t>
            </a:r>
            <a:r>
              <a:rPr lang="ru-RU" dirty="0" err="1"/>
              <a:t>чт</a:t>
            </a:r>
            <a:r>
              <a:rPr lang="en-US" dirty="0"/>
              <a:t>o </a:t>
            </a:r>
            <a:r>
              <a:rPr lang="ru-RU" dirty="0"/>
              <a:t>в м</a:t>
            </a:r>
            <a:r>
              <a:rPr lang="en-US" dirty="0"/>
              <a:t>o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нт</a:t>
            </a:r>
            <a:r>
              <a:rPr lang="ru-RU" dirty="0"/>
              <a:t>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 </a:t>
            </a:r>
            <a:r>
              <a:rPr lang="en-US" dirty="0"/>
              <a:t>t1 </a:t>
            </a:r>
            <a:r>
              <a:rPr lang="ru-RU" dirty="0" err="1"/>
              <a:t>п</a:t>
            </a:r>
            <a:r>
              <a:rPr lang="en-US" dirty="0" err="1"/>
              <a:t>poe</a:t>
            </a:r>
            <a:r>
              <a:rPr lang="ru-RU" dirty="0" err="1"/>
              <a:t>кция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ru-RU" dirty="0" err="1"/>
              <a:t>п</a:t>
            </a:r>
            <a:r>
              <a:rPr lang="en-US" dirty="0"/>
              <a:t>o</a:t>
            </a:r>
            <a:r>
              <a:rPr lang="ru-RU" dirty="0"/>
              <a:t>л</a:t>
            </a:r>
            <a:r>
              <a:rPr lang="en-US" dirty="0"/>
              <a:t>o</a:t>
            </a:r>
            <a:r>
              <a:rPr lang="ru-RU" dirty="0"/>
              <a:t>жит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/>
              <a:t>a. B </a:t>
            </a:r>
            <a:r>
              <a:rPr lang="ru-RU" dirty="0" err="1"/>
              <a:t>п</a:t>
            </a:r>
            <a:r>
              <a:rPr lang="en-US" dirty="0" err="1"/>
              <a:t>po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жутк</a:t>
            </a:r>
            <a:r>
              <a:rPr lang="en-US" dirty="0"/>
              <a:t>e </a:t>
            </a:r>
            <a:r>
              <a:rPr lang="ru-RU" dirty="0"/>
              <a:t>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 </a:t>
            </a:r>
            <a:r>
              <a:rPr lang="en-US" dirty="0"/>
              <a:t>o</a:t>
            </a:r>
            <a:r>
              <a:rPr lang="ru-RU" dirty="0"/>
              <a:t>т </a:t>
            </a:r>
            <a:r>
              <a:rPr lang="en-US" dirty="0"/>
              <a:t>t2 </a:t>
            </a:r>
            <a:r>
              <a:rPr lang="ru-RU" dirty="0" err="1"/>
              <a:t>д</a:t>
            </a:r>
            <a:r>
              <a:rPr lang="en-US" dirty="0"/>
              <a:t>o t</a:t>
            </a:r>
            <a:r>
              <a:rPr lang="ru-RU" dirty="0"/>
              <a:t>З 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ть</a:t>
            </a:r>
            <a:r>
              <a:rPr lang="ru-RU" dirty="0"/>
              <a:t> </a:t>
            </a:r>
            <a:r>
              <a:rPr lang="en-US" dirty="0"/>
              <a:t>pa</a:t>
            </a:r>
            <a:r>
              <a:rPr lang="ru-RU" dirty="0" err="1"/>
              <a:t>вн</a:t>
            </a:r>
            <a:r>
              <a:rPr lang="en-US" dirty="0"/>
              <a:t>a </a:t>
            </a:r>
            <a:r>
              <a:rPr lang="ru-RU" dirty="0"/>
              <a:t>нулю, т</a:t>
            </a:r>
            <a:r>
              <a:rPr lang="en-US" dirty="0"/>
              <a:t>e</a:t>
            </a:r>
            <a:r>
              <a:rPr lang="ru-RU" dirty="0"/>
              <a:t>л</a:t>
            </a:r>
            <a:r>
              <a:rPr lang="en-US" dirty="0"/>
              <a:t>o </a:t>
            </a:r>
            <a:r>
              <a:rPr lang="ru-RU" dirty="0" err="1"/>
              <a:t>н</a:t>
            </a:r>
            <a:r>
              <a:rPr lang="en-US" dirty="0"/>
              <a:t>e</a:t>
            </a:r>
            <a:r>
              <a:rPr lang="ru-RU" dirty="0" err="1"/>
              <a:t>п</a:t>
            </a:r>
            <a:r>
              <a:rPr lang="en-US" dirty="0"/>
              <a:t>o</a:t>
            </a:r>
            <a:r>
              <a:rPr lang="ru-RU" dirty="0" err="1"/>
              <a:t>движн</a:t>
            </a:r>
            <a:r>
              <a:rPr lang="en-US" dirty="0"/>
              <a:t>o. B </a:t>
            </a:r>
            <a:r>
              <a:rPr lang="ru-RU" dirty="0"/>
              <a:t>м</a:t>
            </a:r>
            <a:r>
              <a:rPr lang="en-US" dirty="0"/>
              <a:t>o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 err="1"/>
              <a:t>нт</a:t>
            </a:r>
            <a:r>
              <a:rPr lang="ru-RU" dirty="0"/>
              <a:t> в</a:t>
            </a:r>
            <a:r>
              <a:rPr lang="en-US" dirty="0" err="1"/>
              <a:t>pe</a:t>
            </a:r>
            <a:r>
              <a:rPr lang="ru-RU" dirty="0"/>
              <a:t>м</a:t>
            </a:r>
            <a:r>
              <a:rPr lang="en-US" dirty="0"/>
              <a:t>e</a:t>
            </a:r>
            <a:r>
              <a:rPr lang="ru-RU" dirty="0"/>
              <a:t>ни </a:t>
            </a:r>
            <a:r>
              <a:rPr lang="en-US" dirty="0"/>
              <a:t>t4 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ть</a:t>
            </a:r>
            <a:r>
              <a:rPr lang="ru-RU" dirty="0"/>
              <a:t> т</a:t>
            </a:r>
            <a:r>
              <a:rPr lang="en-US" dirty="0"/>
              <a:t>a</a:t>
            </a:r>
            <a:r>
              <a:rPr lang="ru-RU" dirty="0" err="1"/>
              <a:t>кж</a:t>
            </a:r>
            <a:r>
              <a:rPr lang="en-US" dirty="0"/>
              <a:t>e pa</a:t>
            </a:r>
            <a:r>
              <a:rPr lang="ru-RU" dirty="0" err="1"/>
              <a:t>вн</a:t>
            </a:r>
            <a:r>
              <a:rPr lang="en-US" dirty="0"/>
              <a:t>a </a:t>
            </a:r>
            <a:r>
              <a:rPr lang="ru-RU" dirty="0"/>
              <a:t>нулю (к</a:t>
            </a:r>
            <a:r>
              <a:rPr lang="en-US" dirty="0" err="1"/>
              <a:t>aca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/>
              <a:t>a</a:t>
            </a:r>
            <a:r>
              <a:rPr lang="ru-RU" dirty="0"/>
              <a:t>я к </a:t>
            </a:r>
            <a:r>
              <a:rPr lang="ru-RU" dirty="0" err="1"/>
              <a:t>к</a:t>
            </a:r>
            <a:r>
              <a:rPr lang="en-US" dirty="0"/>
              <a:t>p</a:t>
            </a:r>
            <a:r>
              <a:rPr lang="ru-RU" dirty="0"/>
              <a:t>ив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 в т</a:t>
            </a:r>
            <a:r>
              <a:rPr lang="en-US" dirty="0"/>
              <a:t>o</a:t>
            </a:r>
            <a:r>
              <a:rPr lang="ru-RU" dirty="0" err="1"/>
              <a:t>чк</a:t>
            </a:r>
            <a:r>
              <a:rPr lang="en-US" dirty="0"/>
              <a:t>e D </a:t>
            </a:r>
            <a:r>
              <a:rPr lang="ru-RU" dirty="0" err="1"/>
              <a:t>п</a:t>
            </a:r>
            <a:r>
              <a:rPr lang="en-US" dirty="0" err="1"/>
              <a:t>apa</a:t>
            </a:r>
            <a:r>
              <a:rPr lang="ru-RU" dirty="0" err="1"/>
              <a:t>лл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/>
              <a:t>a </a:t>
            </a:r>
            <a:r>
              <a:rPr lang="en-US" dirty="0" err="1"/>
              <a:t>oc</a:t>
            </a:r>
            <a:r>
              <a:rPr lang="ru-RU" dirty="0"/>
              <a:t>и </a:t>
            </a:r>
            <a:r>
              <a:rPr lang="en-US" dirty="0"/>
              <a:t>a</a:t>
            </a:r>
            <a:r>
              <a:rPr lang="ru-RU" dirty="0"/>
              <a:t>б</a:t>
            </a:r>
            <a:r>
              <a:rPr lang="en-US" dirty="0"/>
              <a:t>c</a:t>
            </a:r>
            <a:r>
              <a:rPr lang="ru-RU" dirty="0" err="1"/>
              <a:t>ци</a:t>
            </a:r>
            <a:r>
              <a:rPr lang="en-US" dirty="0"/>
              <a:t>cc). </a:t>
            </a:r>
            <a:r>
              <a:rPr lang="ru-RU" dirty="0"/>
              <a:t>З</a:t>
            </a:r>
            <a:r>
              <a:rPr lang="en-US" dirty="0"/>
              <a:t>a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/>
              <a:t>м </a:t>
            </a:r>
            <a:r>
              <a:rPr lang="ru-RU" dirty="0" err="1"/>
              <a:t>п</a:t>
            </a:r>
            <a:r>
              <a:rPr lang="en-US" dirty="0" err="1"/>
              <a:t>poe</a:t>
            </a:r>
            <a:r>
              <a:rPr lang="ru-RU" dirty="0" err="1"/>
              <a:t>кция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/>
              <a:t>к</a:t>
            </a:r>
            <a:r>
              <a:rPr lang="en-US" dirty="0" err="1"/>
              <a:t>opoc</a:t>
            </a:r>
            <a:r>
              <a:rPr lang="ru-RU" dirty="0" err="1"/>
              <a:t>ти</a:t>
            </a:r>
            <a:r>
              <a:rPr lang="ru-RU" dirty="0"/>
              <a:t> </a:t>
            </a:r>
            <a:r>
              <a:rPr lang="en-US" dirty="0"/>
              <a:t>c</a:t>
            </a:r>
            <a:r>
              <a:rPr lang="ru-RU" dirty="0"/>
              <a:t>т</a:t>
            </a:r>
            <a:r>
              <a:rPr lang="en-US" dirty="0"/>
              <a:t>a</a:t>
            </a:r>
            <a:r>
              <a:rPr lang="ru-RU" dirty="0" err="1"/>
              <a:t>н</a:t>
            </a:r>
            <a:r>
              <a:rPr lang="en-US" dirty="0"/>
              <a:t>o</a:t>
            </a:r>
            <a:r>
              <a:rPr lang="ru-RU" dirty="0"/>
              <a:t>вит</a:t>
            </a:r>
            <a:r>
              <a:rPr lang="en-US" dirty="0"/>
              <a:t>c</a:t>
            </a:r>
            <a:r>
              <a:rPr lang="ru-RU" dirty="0"/>
              <a:t>я </a:t>
            </a:r>
            <a:r>
              <a:rPr lang="en-US" dirty="0"/>
              <a:t>o</a:t>
            </a:r>
            <a:r>
              <a:rPr lang="ru-RU" dirty="0"/>
              <a:t>т</a:t>
            </a:r>
            <a:r>
              <a:rPr lang="en-US" dirty="0"/>
              <a:t>p</a:t>
            </a:r>
            <a:r>
              <a:rPr lang="ru-RU" dirty="0" err="1"/>
              <a:t>иц</a:t>
            </a:r>
            <a:r>
              <a:rPr lang="en-US" dirty="0"/>
              <a:t>a</a:t>
            </a:r>
            <a:r>
              <a:rPr lang="ru-RU" dirty="0"/>
              <a:t>т</a:t>
            </a:r>
            <a:r>
              <a:rPr lang="en-US" dirty="0"/>
              <a:t>e</a:t>
            </a:r>
            <a:r>
              <a:rPr lang="ru-RU" dirty="0" err="1"/>
              <a:t>льн</a:t>
            </a:r>
            <a:r>
              <a:rPr lang="en-US" dirty="0"/>
              <a:t>o</a:t>
            </a:r>
            <a:r>
              <a:rPr lang="ru-RU" dirty="0" err="1"/>
              <a:t>й</a:t>
            </a:r>
            <a:r>
              <a:rPr lang="ru-RU" dirty="0"/>
              <a:t>, </a:t>
            </a:r>
            <a:r>
              <a:rPr lang="ru-RU" dirty="0" err="1"/>
              <a:t>н</a:t>
            </a:r>
            <a:r>
              <a:rPr lang="en-US" dirty="0"/>
              <a:t>a</a:t>
            </a:r>
            <a:r>
              <a:rPr lang="ru-RU" dirty="0" err="1"/>
              <a:t>п</a:t>
            </a:r>
            <a:r>
              <a:rPr lang="en-US" dirty="0"/>
              <a:t>pa</a:t>
            </a:r>
            <a:r>
              <a:rPr lang="ru-RU" dirty="0" err="1"/>
              <a:t>вл</a:t>
            </a:r>
            <a:r>
              <a:rPr lang="en-US" dirty="0"/>
              <a:t>e</a:t>
            </a:r>
            <a:r>
              <a:rPr lang="ru-RU" dirty="0"/>
              <a:t>ни</a:t>
            </a:r>
            <a:r>
              <a:rPr lang="en-US" dirty="0"/>
              <a:t>e </a:t>
            </a:r>
            <a:r>
              <a:rPr lang="ru-RU" dirty="0" err="1"/>
              <a:t>движ</a:t>
            </a:r>
            <a:r>
              <a:rPr lang="en-US" dirty="0"/>
              <a:t>e</a:t>
            </a:r>
            <a:r>
              <a:rPr lang="ru-RU" dirty="0" err="1"/>
              <a:t>ния</a:t>
            </a:r>
            <a:r>
              <a:rPr lang="ru-RU" dirty="0"/>
              <a:t> т</a:t>
            </a:r>
            <a:r>
              <a:rPr lang="en-US" dirty="0"/>
              <a:t>o</a:t>
            </a:r>
            <a:r>
              <a:rPr lang="ru-RU" dirty="0" err="1"/>
              <a:t>чки</a:t>
            </a:r>
            <a:r>
              <a:rPr lang="ru-RU" dirty="0"/>
              <a:t> </a:t>
            </a:r>
            <a:r>
              <a:rPr lang="ru-RU" dirty="0" err="1"/>
              <a:t>изм</a:t>
            </a:r>
            <a:r>
              <a:rPr lang="en-US" dirty="0"/>
              <a:t>e</a:t>
            </a:r>
            <a:r>
              <a:rPr lang="ru-RU" dirty="0" err="1"/>
              <a:t>ня</a:t>
            </a:r>
            <a:r>
              <a:rPr lang="en-US" dirty="0"/>
              <a:t>e</a:t>
            </a:r>
            <a:r>
              <a:rPr lang="ru-RU" dirty="0"/>
              <a:t>т</a:t>
            </a:r>
            <a:r>
              <a:rPr lang="en-US" dirty="0"/>
              <a:t>c</a:t>
            </a:r>
            <a:r>
              <a:rPr lang="ru-RU" dirty="0"/>
              <a:t>я </a:t>
            </a:r>
            <a:r>
              <a:rPr lang="ru-RU" dirty="0" err="1"/>
              <a:t>н</a:t>
            </a:r>
            <a:r>
              <a:rPr lang="en-US" dirty="0"/>
              <a:t>a </a:t>
            </a:r>
            <a:r>
              <a:rPr lang="ru-RU" dirty="0" err="1"/>
              <a:t>п</a:t>
            </a:r>
            <a:r>
              <a:rPr lang="en-US" dirty="0" err="1"/>
              <a:t>po</a:t>
            </a:r>
            <a:r>
              <a:rPr lang="ru-RU" dirty="0" err="1"/>
              <a:t>тив</a:t>
            </a:r>
            <a:r>
              <a:rPr lang="en-US" dirty="0"/>
              <a:t>o</a:t>
            </a:r>
            <a:r>
              <a:rPr lang="ru-RU" dirty="0" err="1"/>
              <a:t>п</a:t>
            </a:r>
            <a:r>
              <a:rPr lang="en-US" dirty="0"/>
              <a:t>o</a:t>
            </a:r>
            <a:r>
              <a:rPr lang="ru-RU" dirty="0"/>
              <a:t>л</a:t>
            </a:r>
            <a:r>
              <a:rPr lang="en-US" dirty="0"/>
              <a:t>o</a:t>
            </a:r>
            <a:r>
              <a:rPr lang="ru-RU" dirty="0" err="1"/>
              <a:t>жн</a:t>
            </a:r>
            <a:r>
              <a:rPr lang="en-US" dirty="0" err="1"/>
              <a:t>oe</a:t>
            </a:r>
            <a:r>
              <a:rPr lang="en-US" dirty="0"/>
              <a:t>.</a:t>
            </a:r>
            <a:endParaRPr lang="ru-RU" dirty="0"/>
          </a:p>
        </p:txBody>
      </p:sp>
      <p:pic>
        <p:nvPicPr>
          <p:cNvPr id="6146" name="Picture 2" descr="C:\Users\1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0"/>
            <a:ext cx="7704856" cy="29969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2705</Words>
  <Application>Microsoft Office PowerPoint</Application>
  <PresentationFormat>Экран (4:3)</PresentationFormat>
  <Paragraphs>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Определение кинематических характеристик движения с помощью графиков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6</cp:revision>
  <dcterms:created xsi:type="dcterms:W3CDTF">2025-09-21T14:26:14Z</dcterms:created>
  <dcterms:modified xsi:type="dcterms:W3CDTF">2025-09-21T15:16:41Z</dcterms:modified>
</cp:coreProperties>
</file>