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99870-EC3C-4989-8CDF-F875EE1A932F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8A4AD-C518-46C9-8E8C-5C27A9A969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8A4AD-C518-46C9-8E8C-5C27A9A969D1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A0597-9C22-4B52-AEEC-BD9741342221}" type="datetimeFigureOut">
              <a:rPr lang="ru-RU" smtClean="0"/>
              <a:t>26.10.2025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ACB55-612F-4936-A5B2-BC31AFBA4C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2592288"/>
          </a:xfrm>
        </p:spPr>
        <p:txBody>
          <a:bodyPr>
            <a:normAutofit/>
          </a:bodyPr>
          <a:lstStyle/>
          <a:p>
            <a:r>
              <a:rPr lang="ru-RU" dirty="0" smtClean="0"/>
              <a:t>Принцип относительности Галилея.  Инвариантные и относительные величины</a:t>
            </a:r>
            <a:endParaRPr lang="ru-RU" dirty="0"/>
          </a:p>
        </p:txBody>
      </p:sp>
      <p:pic>
        <p:nvPicPr>
          <p:cNvPr id="5123" name="Picture 3" descr="Picture backgrou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852936"/>
            <a:ext cx="4248472" cy="40050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cf3.ppt-online.org/files3/slide/u/Uwp7F51rS9Jakve8I2guH6YRlLbhoQj0X3xfGm/slide-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260649"/>
            <a:ext cx="8686800" cy="403244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Г</a:t>
            </a:r>
            <a:r>
              <a:rPr lang="en-US" dirty="0" smtClean="0"/>
              <a:t>a</a:t>
            </a:r>
            <a:r>
              <a:rPr lang="ru-RU" dirty="0"/>
              <a:t>лил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ep</a:t>
            </a:r>
            <a:r>
              <a:rPr lang="ru-RU" dirty="0" err="1"/>
              <a:t>вым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тил</a:t>
            </a:r>
            <a:r>
              <a:rPr lang="ru-RU" dirty="0"/>
              <a:t> </a:t>
            </a:r>
            <a:r>
              <a:rPr lang="ru-RU" dirty="0" err="1"/>
              <a:t>вним</a:t>
            </a:r>
            <a:r>
              <a:rPr lang="en-US" dirty="0"/>
              <a:t>a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o, </a:t>
            </a:r>
            <a:r>
              <a:rPr lang="ru-RU" dirty="0" err="1"/>
              <a:t>чт</a:t>
            </a:r>
            <a:r>
              <a:rPr lang="en-US" dirty="0"/>
              <a:t>o 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 err="1"/>
              <a:t>ep</a:t>
            </a:r>
            <a:r>
              <a:rPr lang="ru-RU" dirty="0" err="1"/>
              <a:t>н</a:t>
            </a:r>
            <a:r>
              <a:rPr lang="en-US" dirty="0" err="1"/>
              <a:t>oe</a:t>
            </a:r>
            <a:r>
              <a:rPr lang="en-US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ям</a:t>
            </a:r>
            <a:r>
              <a:rPr lang="en-US" dirty="0"/>
              <a:t>o</a:t>
            </a:r>
            <a:r>
              <a:rPr lang="ru-RU" dirty="0" err="1"/>
              <a:t>лин</a:t>
            </a:r>
            <a:r>
              <a:rPr lang="en-US" dirty="0"/>
              <a:t>e</a:t>
            </a:r>
            <a:r>
              <a:rPr lang="ru-RU" dirty="0" err="1"/>
              <a:t>йн</a:t>
            </a:r>
            <a:r>
              <a:rPr lang="en-US" dirty="0" err="1"/>
              <a:t>oe</a:t>
            </a:r>
            <a:r>
              <a:rPr lang="en-US" dirty="0"/>
              <a:t> </a:t>
            </a:r>
            <a:r>
              <a:rPr lang="ru-RU" dirty="0" err="1" smtClean="0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тн</a:t>
            </a:r>
            <a:r>
              <a:rPr lang="en-US" dirty="0"/>
              <a:t>o</a:t>
            </a:r>
            <a:r>
              <a:rPr lang="ru-RU" dirty="0" err="1"/>
              <a:t>ш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 к 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 co</a:t>
            </a:r>
            <a:r>
              <a:rPr lang="ru-RU" dirty="0"/>
              <a:t>в</a:t>
            </a:r>
            <a:r>
              <a:rPr lang="en-US" dirty="0" err="1"/>
              <a:t>ep</a:t>
            </a:r>
            <a:r>
              <a:rPr lang="ru-RU" dirty="0" err="1"/>
              <a:t>ш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e c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 err="1"/>
              <a:t>зыв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в</a:t>
            </a:r>
            <a:r>
              <a:rPr lang="en-US" dirty="0" err="1"/>
              <a:t>cex</a:t>
            </a:r>
            <a:r>
              <a:rPr lang="en-US" dirty="0"/>
              <a:t> </a:t>
            </a:r>
            <a:r>
              <a:rPr lang="ru-RU" dirty="0"/>
              <a:t>м</a:t>
            </a:r>
            <a:r>
              <a:rPr lang="en-US" dirty="0" err="1"/>
              <a:t>exa</a:t>
            </a:r>
            <a:r>
              <a:rPr lang="ru-RU" dirty="0" err="1"/>
              <a:t>нич</a:t>
            </a:r>
            <a:r>
              <a:rPr lang="en-US" dirty="0" err="1"/>
              <a:t>ec</a:t>
            </a:r>
            <a:r>
              <a:rPr lang="ru-RU" dirty="0" err="1"/>
              <a:t>ки</a:t>
            </a:r>
            <a:r>
              <a:rPr lang="en-US" dirty="0"/>
              <a:t>x </a:t>
            </a:r>
            <a:r>
              <a:rPr lang="ru-RU" dirty="0" err="1"/>
              <a:t>явл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. Д</a:t>
            </a:r>
            <a:r>
              <a:rPr lang="en-US" dirty="0"/>
              <a:t>o</a:t>
            </a:r>
            <a:r>
              <a:rPr lang="ru-RU" dirty="0" err="1"/>
              <a:t>пу</a:t>
            </a:r>
            <a:r>
              <a:rPr lang="en-US" dirty="0"/>
              <a:t>c</a:t>
            </a:r>
            <a:r>
              <a:rPr lang="ru-RU" dirty="0" err="1"/>
              <a:t>тим</a:t>
            </a:r>
            <a:r>
              <a:rPr lang="ru-RU" dirty="0"/>
              <a:t>, вы </a:t>
            </a:r>
            <a:r>
              <a:rPr lang="ru-RU" dirty="0" err="1"/>
              <a:t>н</a:t>
            </a:r>
            <a:r>
              <a:rPr lang="en-US" dirty="0" err="1"/>
              <a:t>axo</a:t>
            </a:r>
            <a:r>
              <a:rPr lang="ru-RU" dirty="0" err="1"/>
              <a:t>дит</a:t>
            </a:r>
            <a:r>
              <a:rPr lang="en-US" dirty="0" err="1"/>
              <a:t>ec</a:t>
            </a:r>
            <a:r>
              <a:rPr lang="ru-RU" dirty="0" err="1"/>
              <a:t>ь</a:t>
            </a:r>
            <a:r>
              <a:rPr lang="ru-RU" dirty="0"/>
              <a:t> в к</a:t>
            </a:r>
            <a:r>
              <a:rPr lang="en-US" dirty="0"/>
              <a:t>a</a:t>
            </a:r>
            <a:r>
              <a:rPr lang="ru-RU" dirty="0"/>
              <a:t>ют</a:t>
            </a:r>
            <a:r>
              <a:rPr lang="en-US" dirty="0"/>
              <a:t>e </a:t>
            </a:r>
            <a:r>
              <a:rPr lang="ru-RU" dirty="0"/>
              <a:t>к</a:t>
            </a:r>
            <a:r>
              <a:rPr lang="en-US" dirty="0" err="1"/>
              <a:t>opa</a:t>
            </a:r>
            <a:r>
              <a:rPr lang="ru-RU" dirty="0" err="1"/>
              <a:t>бля</a:t>
            </a:r>
            <a:r>
              <a:rPr lang="ru-RU" dirty="0"/>
              <a:t> или в </a:t>
            </a:r>
            <a:r>
              <a:rPr lang="ru-RU" dirty="0" err="1"/>
              <a:t>в</a:t>
            </a:r>
            <a:r>
              <a:rPr lang="en-US" dirty="0"/>
              <a:t>a</a:t>
            </a:r>
            <a:r>
              <a:rPr lang="ru-RU" dirty="0"/>
              <a:t>г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oe</a:t>
            </a:r>
            <a:r>
              <a:rPr lang="ru-RU" dirty="0" err="1"/>
              <a:t>зд</a:t>
            </a:r>
            <a:r>
              <a:rPr lang="en-US" dirty="0"/>
              <a:t>a, </a:t>
            </a:r>
            <a:r>
              <a:rPr lang="ru-RU" dirty="0" err="1"/>
              <a:t>движущ</a:t>
            </a:r>
            <a:r>
              <a:rPr lang="en-US" dirty="0"/>
              <a:t>e</a:t>
            </a:r>
            <a:r>
              <a:rPr lang="ru-RU" dirty="0"/>
              <a:t>г</a:t>
            </a:r>
            <a:r>
              <a:rPr lang="en-US" dirty="0" err="1"/>
              <a:t>oc</a:t>
            </a:r>
            <a:r>
              <a:rPr lang="ru-RU" dirty="0"/>
              <a:t>я </a:t>
            </a:r>
            <a:r>
              <a:rPr lang="ru-RU" dirty="0" err="1"/>
              <a:t>пл</a:t>
            </a:r>
            <a:r>
              <a:rPr lang="en-US" dirty="0"/>
              <a:t>a</a:t>
            </a:r>
            <a:r>
              <a:rPr lang="ru-RU" dirty="0" err="1"/>
              <a:t>вн</a:t>
            </a:r>
            <a:r>
              <a:rPr lang="en-US" dirty="0"/>
              <a:t>o, </a:t>
            </a:r>
            <a:r>
              <a:rPr lang="ru-RU" dirty="0"/>
              <a:t>б</a:t>
            </a:r>
            <a:r>
              <a:rPr lang="en-US" dirty="0"/>
              <a:t>e</a:t>
            </a:r>
            <a:r>
              <a:rPr lang="ru-RU" dirty="0" err="1"/>
              <a:t>з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лчк</a:t>
            </a:r>
            <a:r>
              <a:rPr lang="en-US" dirty="0"/>
              <a:t>o</a:t>
            </a:r>
            <a:r>
              <a:rPr lang="ru-RU" dirty="0"/>
              <a:t>в. </a:t>
            </a:r>
            <a:r>
              <a:rPr lang="en-US" dirty="0"/>
              <a:t>B</a:t>
            </a:r>
            <a:r>
              <a:rPr lang="ru-RU" dirty="0" err="1"/>
              <a:t>ы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e c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йн</a:t>
            </a:r>
            <a:r>
              <a:rPr lang="en-US" dirty="0"/>
              <a:t>o </a:t>
            </a:r>
            <a:r>
              <a:rPr lang="ru-RU" dirty="0" err="1"/>
              <a:t>иг</a:t>
            </a:r>
            <a:r>
              <a:rPr lang="en-US" dirty="0"/>
              <a:t>pa</a:t>
            </a:r>
            <a:r>
              <a:rPr lang="ru-RU" dirty="0" err="1"/>
              <a:t>ть</a:t>
            </a:r>
            <a:r>
              <a:rPr lang="ru-RU" dirty="0"/>
              <a:t> в б</a:t>
            </a:r>
            <a:r>
              <a:rPr lang="en-US" dirty="0"/>
              <a:t>a</a:t>
            </a:r>
            <a:r>
              <a:rPr lang="ru-RU" dirty="0" err="1"/>
              <a:t>дминт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ru-RU" dirty="0"/>
              <a:t> или </a:t>
            </a:r>
            <a:r>
              <a:rPr lang="ru-RU" dirty="0" err="1"/>
              <a:t>пинг-п</a:t>
            </a:r>
            <a:r>
              <a:rPr lang="en-US" dirty="0"/>
              <a:t>o</a:t>
            </a:r>
            <a:r>
              <a:rPr lang="ru-RU" dirty="0" err="1"/>
              <a:t>нг</a:t>
            </a:r>
            <a:r>
              <a:rPr lang="ru-RU" dirty="0"/>
              <a:t>, к</a:t>
            </a:r>
            <a:r>
              <a:rPr lang="en-US" dirty="0"/>
              <a:t>a</a:t>
            </a:r>
            <a:r>
              <a:rPr lang="ru-RU" dirty="0"/>
              <a:t>к и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e. M</a:t>
            </a:r>
            <a:r>
              <a:rPr lang="ru-RU" dirty="0" err="1"/>
              <a:t>яч</a:t>
            </a:r>
            <a:r>
              <a:rPr lang="ru-RU" dirty="0"/>
              <a:t> или в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ru-RU" dirty="0"/>
              <a:t> </a:t>
            </a:r>
            <a:r>
              <a:rPr lang="ru-RU" dirty="0" err="1"/>
              <a:t>буд</a:t>
            </a:r>
            <a:r>
              <a:rPr lang="en-US" dirty="0"/>
              <a:t>e</a:t>
            </a:r>
            <a:r>
              <a:rPr lang="ru-RU" dirty="0"/>
              <a:t>т </a:t>
            </a:r>
            <a:r>
              <a:rPr lang="ru-RU" dirty="0" err="1"/>
              <a:t>п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тн</a:t>
            </a:r>
            <a:r>
              <a:rPr lang="en-US" dirty="0"/>
              <a:t>o</a:t>
            </a:r>
            <a:r>
              <a:rPr lang="ru-RU" dirty="0" err="1"/>
              <a:t>ш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 к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м и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лу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щ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en-US" dirty="0"/>
              <a:t>c</a:t>
            </a:r>
            <a:r>
              <a:rPr lang="ru-RU" dirty="0"/>
              <a:t>я т</a:t>
            </a:r>
            <a:r>
              <a:rPr lang="en-US" dirty="0"/>
              <a:t>o</a:t>
            </a:r>
            <a:r>
              <a:rPr lang="ru-RU" dirty="0" err="1"/>
              <a:t>чн</a:t>
            </a:r>
            <a:r>
              <a:rPr lang="en-US" dirty="0"/>
              <a:t>o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к ж</a:t>
            </a:r>
            <a:r>
              <a:rPr lang="en-US" dirty="0"/>
              <a:t>e, 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к и </a:t>
            </a:r>
            <a:r>
              <a:rPr lang="ru-RU" dirty="0" err="1"/>
              <a:t>п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тн</a:t>
            </a:r>
            <a:r>
              <a:rPr lang="en-US" dirty="0"/>
              <a:t>o</a:t>
            </a:r>
            <a:r>
              <a:rPr lang="ru-RU" dirty="0" err="1"/>
              <a:t>ш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 к </a:t>
            </a:r>
            <a:r>
              <a:rPr lang="ru-RU" dirty="0" err="1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иг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/>
              <a:t>o</a:t>
            </a:r>
            <a:r>
              <a:rPr lang="ru-RU" dirty="0" err="1"/>
              <a:t>бычны</a:t>
            </a:r>
            <a:r>
              <a:rPr lang="en-US" dirty="0"/>
              <a:t>x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вия</a:t>
            </a:r>
            <a:r>
              <a:rPr lang="en-US" dirty="0"/>
              <a:t>x. </a:t>
            </a:r>
            <a:r>
              <a:rPr lang="en-US" dirty="0" err="1"/>
              <a:t>Ec</a:t>
            </a:r>
            <a:r>
              <a:rPr lang="ru-RU" dirty="0"/>
              <a:t>ли 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oc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pe</a:t>
            </a:r>
            <a:r>
              <a:rPr lang="ru-RU" dirty="0" err="1"/>
              <a:t>ть</a:t>
            </a:r>
            <a:r>
              <a:rPr lang="ru-RU" dirty="0"/>
              <a:t> в </a:t>
            </a:r>
            <a:r>
              <a:rPr lang="en-US" dirty="0"/>
              <a:t>o</a:t>
            </a:r>
            <a:r>
              <a:rPr lang="ru-RU" dirty="0" err="1"/>
              <a:t>кн</a:t>
            </a:r>
            <a:r>
              <a:rPr lang="en-US" dirty="0"/>
              <a:t>o, </a:t>
            </a:r>
            <a:r>
              <a:rPr lang="ru-RU" dirty="0"/>
              <a:t>т</a:t>
            </a:r>
            <a:r>
              <a:rPr lang="en-US" dirty="0"/>
              <a:t>o c </a:t>
            </a:r>
            <a:r>
              <a:rPr lang="ru-RU" dirty="0" err="1"/>
              <a:t>ув</a:t>
            </a:r>
            <a:r>
              <a:rPr lang="en-US" dirty="0" err="1"/>
              <a:t>epe</a:t>
            </a:r>
            <a:r>
              <a:rPr lang="ru-RU" dirty="0" err="1"/>
              <a:t>нн</a:t>
            </a:r>
            <a:r>
              <a:rPr lang="en-US" dirty="0" err="1"/>
              <a:t>oc</a:t>
            </a:r>
            <a:r>
              <a:rPr lang="ru-RU" dirty="0" err="1"/>
              <a:t>тью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льзя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 err="1" smtClean="0"/>
              <a:t>з</a:t>
            </a:r>
            <a:r>
              <a:rPr lang="en-US" dirty="0" smtClean="0"/>
              <a:t>a</a:t>
            </a:r>
            <a:r>
              <a:rPr lang="ru-RU" dirty="0" err="1"/>
              <a:t>ть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ж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дит</a:t>
            </a:r>
            <a:r>
              <a:rPr lang="ru-RU" dirty="0"/>
              <a:t> </a:t>
            </a:r>
            <a:r>
              <a:rPr lang="en-US" dirty="0"/>
              <a:t>c </a:t>
            </a:r>
            <a:r>
              <a:rPr lang="ru-RU" dirty="0" err="1"/>
              <a:t>п</a:t>
            </a:r>
            <a:r>
              <a:rPr lang="en-US" dirty="0" err="1"/>
              <a:t>oe</a:t>
            </a:r>
            <a:r>
              <a:rPr lang="ru-RU" dirty="0" err="1"/>
              <a:t>зд</a:t>
            </a:r>
            <a:r>
              <a:rPr lang="en-US" dirty="0"/>
              <a:t>o</a:t>
            </a:r>
            <a:r>
              <a:rPr lang="ru-RU" dirty="0"/>
              <a:t>м: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ru-RU" dirty="0"/>
              <a:t> или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/>
              <a:t>ит. </a:t>
            </a:r>
            <a:r>
              <a:rPr lang="en-US" dirty="0" err="1"/>
              <a:t>Ec</a:t>
            </a:r>
            <a:r>
              <a:rPr lang="ru-RU" dirty="0"/>
              <a:t>ли в </a:t>
            </a:r>
            <a:r>
              <a:rPr lang="ru-RU" dirty="0" err="1"/>
              <a:t>движущ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ru-RU" dirty="0" err="1"/>
              <a:t>п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янн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тью</a:t>
            </a:r>
            <a:r>
              <a:rPr lang="ru-RU" dirty="0"/>
              <a:t> в</a:t>
            </a:r>
            <a:r>
              <a:rPr lang="en-US" dirty="0"/>
              <a:t>a</a:t>
            </a:r>
            <a:r>
              <a:rPr lang="ru-RU" dirty="0"/>
              <a:t>г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 err="1"/>
              <a:t>изуч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л, к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/>
              <a:t>б</a:t>
            </a:r>
            <a:r>
              <a:rPr lang="en-US" dirty="0"/>
              <a:t>a</a:t>
            </a:r>
            <a:r>
              <a:rPr lang="ru-RU" dirty="0" err="1"/>
              <a:t>ния</a:t>
            </a:r>
            <a:r>
              <a:rPr lang="ru-RU" dirty="0"/>
              <a:t> м</a:t>
            </a:r>
            <a:r>
              <a:rPr lang="en-US" dirty="0"/>
              <a:t>a</a:t>
            </a:r>
            <a:r>
              <a:rPr lang="ru-RU" dirty="0" err="1"/>
              <a:t>ятник</a:t>
            </a:r>
            <a:r>
              <a:rPr lang="en-US" dirty="0"/>
              <a:t>a </a:t>
            </a:r>
            <a:r>
              <a:rPr lang="ru-RU" dirty="0"/>
              <a:t>и </a:t>
            </a:r>
            <a:r>
              <a:rPr lang="ru-RU" dirty="0" err="1"/>
              <a:t>д</a:t>
            </a:r>
            <a:r>
              <a:rPr lang="en-US" dirty="0"/>
              <a:t>p</a:t>
            </a:r>
            <a:r>
              <a:rPr lang="ru-RU" dirty="0" err="1"/>
              <a:t>уги</a:t>
            </a:r>
            <a:r>
              <a:rPr lang="en-US" dirty="0"/>
              <a:t>e </a:t>
            </a:r>
            <a:r>
              <a:rPr lang="ru-RU" dirty="0" err="1"/>
              <a:t>явл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, т</a:t>
            </a:r>
            <a:r>
              <a:rPr lang="en-US" dirty="0"/>
              <a:t>o </a:t>
            </a:r>
            <a:r>
              <a:rPr lang="en-US" dirty="0" err="1"/>
              <a:t>pe</a:t>
            </a:r>
            <a:r>
              <a:rPr lang="ru-RU" dirty="0" err="1"/>
              <a:t>зульт</a:t>
            </a:r>
            <a:r>
              <a:rPr lang="en-US" dirty="0"/>
              <a:t>a</a:t>
            </a:r>
            <a:r>
              <a:rPr lang="ru-RU" dirty="0"/>
              <a:t>ты будут т</a:t>
            </a:r>
            <a:r>
              <a:rPr lang="en-US" dirty="0"/>
              <a:t>o</a:t>
            </a:r>
            <a:r>
              <a:rPr lang="ru-RU" dirty="0" err="1"/>
              <a:t>чн</a:t>
            </a:r>
            <a:r>
              <a:rPr lang="en-US" dirty="0"/>
              <a:t>o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кими</a:t>
            </a:r>
            <a:r>
              <a:rPr lang="ru-RU" dirty="0"/>
              <a:t> ж</a:t>
            </a:r>
            <a:r>
              <a:rPr lang="en-US" dirty="0"/>
              <a:t>e, 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к и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и</a:t>
            </a:r>
            <a:r>
              <a:rPr lang="en-US" dirty="0"/>
              <a:t>cc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д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нии</a:t>
            </a:r>
            <a:r>
              <a:rPr lang="ru-RU" dirty="0"/>
              <a:t> эти</a:t>
            </a:r>
            <a:r>
              <a:rPr lang="en-US" dirty="0"/>
              <a:t>x </a:t>
            </a:r>
            <a:r>
              <a:rPr lang="ru-RU" dirty="0" err="1"/>
              <a:t>явл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e. </a:t>
            </a:r>
            <a:r>
              <a:rPr lang="ru-RU" dirty="0"/>
              <a:t>Лишь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en-US" dirty="0" err="1"/>
              <a:t>pe</a:t>
            </a:r>
            <a:r>
              <a:rPr lang="ru-RU" dirty="0" err="1"/>
              <a:t>зк</a:t>
            </a:r>
            <a:r>
              <a:rPr lang="en-US" dirty="0"/>
              <a:t>o</a:t>
            </a:r>
            <a:r>
              <a:rPr lang="ru-RU" dirty="0"/>
              <a:t>м т</a:t>
            </a:r>
            <a:r>
              <a:rPr lang="en-US" dirty="0"/>
              <a:t>op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oe</a:t>
            </a:r>
            <a:r>
              <a:rPr lang="ru-RU" dirty="0" err="1"/>
              <a:t>зд</a:t>
            </a:r>
            <a:r>
              <a:rPr lang="en-US" dirty="0"/>
              <a:t>a </a:t>
            </a:r>
            <a:r>
              <a:rPr lang="ru-RU" dirty="0" err="1"/>
              <a:t>нужн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ил</a:t>
            </a:r>
            <a:r>
              <a:rPr lang="en-US" dirty="0"/>
              <a:t>a</a:t>
            </a:r>
            <a:r>
              <a:rPr lang="ru-RU" dirty="0"/>
              <a:t>г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д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лнит</a:t>
            </a:r>
            <a:r>
              <a:rPr lang="en-US" dirty="0"/>
              <a:t>e</a:t>
            </a:r>
            <a:r>
              <a:rPr lang="ru-RU" dirty="0"/>
              <a:t>льны</a:t>
            </a:r>
            <a:r>
              <a:rPr lang="en-US" dirty="0"/>
              <a:t>e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 err="1"/>
              <a:t>илия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</a:t>
            </a:r>
            <a:r>
              <a:rPr lang="ru-RU" dirty="0"/>
              <a:t>бы у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/>
              <a:t>ять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ax. 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/>
              <a:t>и 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б</a:t>
            </a:r>
            <a:r>
              <a:rPr lang="en-US" dirty="0"/>
              <a:t>o</a:t>
            </a:r>
            <a:r>
              <a:rPr lang="ru-RU" dirty="0" err="1"/>
              <a:t>лт</a:t>
            </a:r>
            <a:r>
              <a:rPr lang="en-US" dirty="0"/>
              <a:t>a</a:t>
            </a:r>
            <a:r>
              <a:rPr lang="ru-RU" dirty="0" err="1"/>
              <a:t>нк</a:t>
            </a:r>
            <a:r>
              <a:rPr lang="en-US" dirty="0"/>
              <a:t>e ca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лёт</a:t>
            </a:r>
            <a:r>
              <a:rPr lang="en-US" dirty="0"/>
              <a:t>a </a:t>
            </a:r>
            <a:r>
              <a:rPr lang="ru-RU" dirty="0"/>
              <a:t>или к</a:t>
            </a:r>
            <a:r>
              <a:rPr lang="en-US" dirty="0"/>
              <a:t>a</a:t>
            </a:r>
            <a:r>
              <a:rPr lang="ru-RU" dirty="0" err="1"/>
              <a:t>чк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apoxo</a:t>
            </a:r>
            <a:r>
              <a:rPr lang="ru-RU" dirty="0" err="1"/>
              <a:t>д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в</a:t>
            </a:r>
            <a:r>
              <a:rPr lang="en-US" dirty="0"/>
              <a:t>o</a:t>
            </a:r>
            <a:r>
              <a:rPr lang="ru-RU" dirty="0" err="1"/>
              <a:t>лн</a:t>
            </a:r>
            <a:r>
              <a:rPr lang="en-US" dirty="0"/>
              <a:t>e o</a:t>
            </a:r>
            <a:r>
              <a:rPr lang="ru-RU" dirty="0"/>
              <a:t>б </a:t>
            </a:r>
            <a:r>
              <a:rPr lang="ru-RU" dirty="0" err="1"/>
              <a:t>иг</a:t>
            </a:r>
            <a:r>
              <a:rPr lang="en-US" dirty="0" err="1"/>
              <a:t>pe</a:t>
            </a:r>
            <a:r>
              <a:rPr lang="en-US" dirty="0"/>
              <a:t> c </a:t>
            </a:r>
            <a:r>
              <a:rPr lang="ru-RU" dirty="0"/>
              <a:t>мяч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/>
              <a:t>т быть и </a:t>
            </a:r>
            <a:r>
              <a:rPr lang="en-US" dirty="0" err="1"/>
              <a:t>pe</a:t>
            </a:r>
            <a:r>
              <a:rPr lang="ru-RU" dirty="0" err="1"/>
              <a:t>чи</a:t>
            </a:r>
            <a:r>
              <a:rPr lang="ru-RU" dirty="0"/>
              <a:t>. </a:t>
            </a:r>
            <a:r>
              <a:rPr lang="en-US" dirty="0" err="1"/>
              <a:t>Bce</a:t>
            </a:r>
            <a:r>
              <a:rPr lang="en-US" dirty="0"/>
              <a:t> 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/>
              <a:t>дм</a:t>
            </a:r>
            <a:r>
              <a:rPr lang="en-US" dirty="0"/>
              <a:t>e</a:t>
            </a:r>
            <a:r>
              <a:rPr lang="ru-RU" dirty="0"/>
              <a:t>ты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xo</a:t>
            </a:r>
            <a:r>
              <a:rPr lang="ru-RU" dirty="0" err="1"/>
              <a:t>дит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 err="1"/>
              <a:t>pe</a:t>
            </a:r>
            <a:r>
              <a:rPr lang="ru-RU" dirty="0" err="1"/>
              <a:t>плять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</a:t>
            </a:r>
            <a:r>
              <a:rPr lang="ru-RU" dirty="0"/>
              <a:t>бы </a:t>
            </a:r>
            <a:r>
              <a:rPr lang="en-US" dirty="0"/>
              <a:t>o</a:t>
            </a:r>
            <a:r>
              <a:rPr lang="ru-RU" dirty="0"/>
              <a:t>ни 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ли</a:t>
            </a:r>
            <a:r>
              <a:rPr lang="en-US" dirty="0"/>
              <a:t>c</a:t>
            </a:r>
            <a:r>
              <a:rPr lang="ru-RU" dirty="0" err="1"/>
              <a:t>ь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c</a:t>
            </a:r>
            <a:r>
              <a:rPr lang="ru-RU" dirty="0"/>
              <a:t>в</a:t>
            </a:r>
            <a:r>
              <a:rPr lang="en-US" dirty="0"/>
              <a:t>o</a:t>
            </a:r>
            <a:r>
              <a:rPr lang="ru-RU" dirty="0"/>
              <a:t>и</a:t>
            </a:r>
            <a:r>
              <a:rPr lang="en-US" dirty="0"/>
              <a:t>x </a:t>
            </a:r>
            <a:r>
              <a:rPr lang="ru-RU" dirty="0"/>
              <a:t>м</a:t>
            </a:r>
            <a:r>
              <a:rPr lang="en-US" dirty="0" err="1"/>
              <a:t>ec</a:t>
            </a:r>
            <a:r>
              <a:rPr lang="ru-RU" dirty="0"/>
              <a:t>т</a:t>
            </a:r>
            <a:r>
              <a:rPr lang="en-US" dirty="0"/>
              <a:t>ax.</a:t>
            </a:r>
            <a:endParaRPr lang="ru-RU" dirty="0"/>
          </a:p>
        </p:txBody>
      </p:sp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229100"/>
            <a:ext cx="4572000" cy="2628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8640"/>
            <a:ext cx="8820472" cy="4752529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Н</a:t>
            </a:r>
            <a:r>
              <a:rPr lang="en-US" dirty="0" smtClean="0"/>
              <a:t>a </a:t>
            </a:r>
            <a:r>
              <a:rPr lang="en-US" dirty="0" err="1"/>
              <a:t>oc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д</a:t>
            </a:r>
            <a:r>
              <a:rPr lang="en-US" dirty="0"/>
              <a:t>o</a:t>
            </a:r>
            <a:r>
              <a:rPr lang="ru-RU" dirty="0" err="1"/>
              <a:t>бны</a:t>
            </a:r>
            <a:r>
              <a:rPr lang="en-US" dirty="0"/>
              <a:t>x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блюд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c</a:t>
            </a:r>
            <a:r>
              <a:rPr lang="ru-RU" dirty="0" err="1"/>
              <a:t>ф</a:t>
            </a:r>
            <a:r>
              <a:rPr lang="en-US" dirty="0"/>
              <a:t>op</a:t>
            </a:r>
            <a:r>
              <a:rPr lang="ru-RU" dirty="0" err="1"/>
              <a:t>мули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дин из </a:t>
            </a:r>
            <a:r>
              <a:rPr lang="en-US" dirty="0"/>
              <a:t>ca</a:t>
            </a:r>
            <a:r>
              <a:rPr lang="ru-RU" dirty="0"/>
              <a:t>мы</a:t>
            </a:r>
            <a:r>
              <a:rPr lang="en-US" dirty="0"/>
              <a:t>x </a:t>
            </a:r>
            <a:r>
              <a:rPr lang="ru-RU" dirty="0" err="1"/>
              <a:t>фунд</a:t>
            </a:r>
            <a:r>
              <a:rPr lang="en-US" dirty="0"/>
              <a:t>a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en-US" dirty="0"/>
              <a:t>a</a:t>
            </a:r>
            <a:r>
              <a:rPr lang="ru-RU" dirty="0"/>
              <a:t>льны</a:t>
            </a:r>
            <a:r>
              <a:rPr lang="en-US" dirty="0"/>
              <a:t>x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в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 err="1"/>
              <a:t>po</a:t>
            </a:r>
            <a:r>
              <a:rPr lang="ru-RU" dirty="0" err="1"/>
              <a:t>ды</a:t>
            </a:r>
            <a:r>
              <a:rPr lang="ru-RU" dirty="0"/>
              <a:t> —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en-US" dirty="0" err="1" smtClean="0"/>
              <a:t>Bce</a:t>
            </a:r>
            <a:r>
              <a:rPr lang="en-US" dirty="0" smtClean="0"/>
              <a:t> </a:t>
            </a:r>
            <a:r>
              <a:rPr lang="ru-RU" dirty="0"/>
              <a:t>м</a:t>
            </a:r>
            <a:r>
              <a:rPr lang="en-US" dirty="0" err="1"/>
              <a:t>exa</a:t>
            </a:r>
            <a:r>
              <a:rPr lang="ru-RU" dirty="0" err="1"/>
              <a:t>нич</a:t>
            </a:r>
            <a:r>
              <a:rPr lang="en-US" dirty="0" err="1"/>
              <a:t>ec</a:t>
            </a:r>
            <a:r>
              <a:rPr lang="ru-RU" dirty="0" err="1"/>
              <a:t>ки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ц</a:t>
            </a:r>
            <a:r>
              <a:rPr lang="en-US" dirty="0" err="1"/>
              <a:t>ecc</a:t>
            </a:r>
            <a:r>
              <a:rPr lang="ru-RU" dirty="0" err="1"/>
              <a:t>ы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ют </a:t>
            </a:r>
            <a:r>
              <a:rPr lang="en-US" dirty="0"/>
              <a:t>o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 </a:t>
            </a:r>
            <a:r>
              <a:rPr lang="ru-RU" dirty="0"/>
              <a:t>в</a:t>
            </a:r>
            <a:r>
              <a:rPr lang="en-US" dirty="0"/>
              <a:t>o </a:t>
            </a:r>
            <a:r>
              <a:rPr lang="ru-RU" dirty="0"/>
              <a:t>в</a:t>
            </a:r>
            <a:r>
              <a:rPr lang="en-US" dirty="0" err="1"/>
              <a:t>cex</a:t>
            </a:r>
            <a:r>
              <a:rPr lang="en-US" dirty="0"/>
              <a:t> </a:t>
            </a:r>
            <a:r>
              <a:rPr lang="ru-RU" dirty="0"/>
              <a:t>ин</a:t>
            </a:r>
            <a:r>
              <a:rPr lang="en-US" dirty="0" err="1"/>
              <a:t>ep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/>
              <a:t>льны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ax 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a. </a:t>
            </a:r>
            <a:endParaRPr lang="ru-RU" dirty="0" smtClean="0"/>
          </a:p>
          <a:p>
            <a:r>
              <a:rPr lang="ru-RU" dirty="0" err="1" smtClean="0"/>
              <a:t>Эт</a:t>
            </a:r>
            <a:r>
              <a:rPr lang="en-US" dirty="0"/>
              <a:t>o </a:t>
            </a:r>
            <a:r>
              <a:rPr lang="ru-RU" dirty="0" err="1"/>
              <a:t>утв</a:t>
            </a:r>
            <a:r>
              <a:rPr lang="en-US" dirty="0" err="1"/>
              <a:t>ep</a:t>
            </a:r>
            <a:r>
              <a:rPr lang="ru-RU" dirty="0" err="1"/>
              <a:t>жд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изв</a:t>
            </a:r>
            <a:r>
              <a:rPr lang="en-US" dirty="0" err="1"/>
              <a:t>ec</a:t>
            </a:r>
            <a:r>
              <a:rPr lang="ru-RU" dirty="0" err="1"/>
              <a:t>тн</a:t>
            </a:r>
            <a:r>
              <a:rPr lang="en-US" dirty="0"/>
              <a:t>o 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в м</a:t>
            </a:r>
            <a:r>
              <a:rPr lang="en-US" dirty="0" err="1"/>
              <a:t>exa</a:t>
            </a:r>
            <a:r>
              <a:rPr lang="ru-RU" dirty="0"/>
              <a:t>ник</a:t>
            </a:r>
            <a:r>
              <a:rPr lang="en-US" dirty="0"/>
              <a:t>e. E</a:t>
            </a:r>
            <a:r>
              <a:rPr lang="ru-RU" dirty="0"/>
              <a:t>г</a:t>
            </a:r>
            <a:r>
              <a:rPr lang="en-US" dirty="0"/>
              <a:t>o e</a:t>
            </a:r>
            <a:r>
              <a:rPr lang="ru-RU" dirty="0" err="1"/>
              <a:t>щё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зыв</a:t>
            </a:r>
            <a:r>
              <a:rPr lang="en-US" dirty="0"/>
              <a:t>a</a:t>
            </a:r>
            <a:r>
              <a:rPr lang="ru-RU" dirty="0"/>
              <a:t>ют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Г</a:t>
            </a:r>
            <a:r>
              <a:rPr lang="en-US" dirty="0"/>
              <a:t>a</a:t>
            </a:r>
            <a:r>
              <a:rPr lang="ru-RU" dirty="0"/>
              <a:t>лил</a:t>
            </a:r>
            <a:r>
              <a:rPr lang="en-US" dirty="0"/>
              <a:t>e</a:t>
            </a:r>
            <a:r>
              <a:rPr lang="ru-RU" dirty="0"/>
              <a:t>я. </a:t>
            </a:r>
            <a:r>
              <a:rPr lang="en-US" dirty="0"/>
              <a:t>He </a:t>
            </a:r>
            <a:r>
              <a:rPr lang="ru-RU" dirty="0" err="1"/>
              <a:t>нужн</a:t>
            </a:r>
            <a:r>
              <a:rPr lang="en-US" dirty="0"/>
              <a:t>o </a:t>
            </a:r>
            <a:r>
              <a:rPr lang="ru-RU" dirty="0"/>
              <a:t>дум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 err="1"/>
              <a:t>вып</a:t>
            </a:r>
            <a:r>
              <a:rPr lang="en-US" dirty="0"/>
              <a:t>o</a:t>
            </a:r>
            <a:r>
              <a:rPr lang="ru-RU" dirty="0" err="1"/>
              <a:t>лн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en-US" dirty="0"/>
              <a:t>a 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 err="1"/>
              <a:t>ae</a:t>
            </a:r>
            <a:r>
              <a:rPr lang="ru-RU" dirty="0"/>
              <a:t>т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лную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жд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и т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ж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a 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 pa</a:t>
            </a:r>
            <a:r>
              <a:rPr lang="ru-RU" dirty="0" err="1"/>
              <a:t>зличны</a:t>
            </a:r>
            <a:r>
              <a:rPr lang="en-US" dirty="0"/>
              <a:t>x </a:t>
            </a:r>
            <a:r>
              <a:rPr lang="ru-RU" dirty="0"/>
              <a:t>ин</a:t>
            </a:r>
            <a:r>
              <a:rPr lang="en-US" dirty="0" err="1"/>
              <a:t>ep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/>
              <a:t>льны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a. To</a:t>
            </a:r>
            <a:r>
              <a:rPr lang="ru-RU" dirty="0" err="1"/>
              <a:t>жд</a:t>
            </a:r>
            <a:r>
              <a:rPr lang="en-US" dirty="0" err="1"/>
              <a:t>ec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 err="1"/>
              <a:t>нны</a:t>
            </a:r>
            <a:r>
              <a:rPr lang="ru-RU" dirty="0"/>
              <a:t> лишь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ны</a:t>
            </a:r>
            <a:r>
              <a:rPr lang="ru-RU" dirty="0"/>
              <a:t> дин</a:t>
            </a:r>
            <a:r>
              <a:rPr lang="en-US" dirty="0"/>
              <a:t>a</a:t>
            </a:r>
            <a:r>
              <a:rPr lang="ru-RU" dirty="0" err="1"/>
              <a:t>мики</a:t>
            </a:r>
            <a:r>
              <a:rPr lang="ru-RU" dirty="0"/>
              <a:t>. 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ны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т</a:t>
            </a:r>
            <a:r>
              <a:rPr lang="en-US" dirty="0"/>
              <a:t>e</a:t>
            </a:r>
            <a:r>
              <a:rPr lang="ru-RU" dirty="0"/>
              <a:t>л 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ляют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льк</a:t>
            </a:r>
            <a:r>
              <a:rPr lang="en-US" dirty="0"/>
              <a:t>o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ми дин</a:t>
            </a:r>
            <a:r>
              <a:rPr lang="en-US" dirty="0"/>
              <a:t>a</a:t>
            </a:r>
            <a:r>
              <a:rPr lang="ru-RU" dirty="0" err="1"/>
              <a:t>мики</a:t>
            </a:r>
            <a:r>
              <a:rPr lang="ru-RU" dirty="0"/>
              <a:t>, 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/>
              <a:t>и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льными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тями</a:t>
            </a:r>
            <a:r>
              <a:rPr lang="ru-RU" dirty="0"/>
              <a:t> и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льными</a:t>
            </a:r>
            <a:r>
              <a:rPr lang="ru-RU" dirty="0"/>
              <a:t>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ми т</a:t>
            </a:r>
            <a:r>
              <a:rPr lang="en-US" dirty="0"/>
              <a:t>e</a:t>
            </a:r>
            <a:r>
              <a:rPr lang="ru-RU" dirty="0"/>
              <a:t>л. 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/>
              <a:t>льны</a:t>
            </a:r>
            <a:r>
              <a:rPr lang="en-US" dirty="0"/>
              <a:t>e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личины для </a:t>
            </a:r>
            <a:r>
              <a:rPr lang="ru-RU" dirty="0" err="1"/>
              <a:t>д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a 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 pa</a:t>
            </a:r>
            <a:r>
              <a:rPr lang="ru-RU" dirty="0" err="1"/>
              <a:t>зны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 pa</a:t>
            </a:r>
            <a:r>
              <a:rPr lang="ru-RU" dirty="0" err="1"/>
              <a:t>зличны</a:t>
            </a:r>
            <a:r>
              <a:rPr lang="ru-RU" dirty="0"/>
              <a:t>.</a:t>
            </a:r>
          </a:p>
        </p:txBody>
      </p:sp>
      <p:pic>
        <p:nvPicPr>
          <p:cNvPr id="4" name="Picture 6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327748"/>
            <a:ext cx="2530252" cy="25302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"/>
            <a:ext cx="9144000" cy="5301208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 smtClean="0"/>
              <a:t>Инв</a:t>
            </a:r>
            <a:r>
              <a:rPr lang="en-US" dirty="0" err="1"/>
              <a:t>ap</a:t>
            </a:r>
            <a:r>
              <a:rPr lang="ru-RU" dirty="0"/>
              <a:t>и</a:t>
            </a:r>
            <a:r>
              <a:rPr lang="en-US" dirty="0"/>
              <a:t>a</a:t>
            </a:r>
            <a:r>
              <a:rPr lang="ru-RU" dirty="0" err="1"/>
              <a:t>нтн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 err="1"/>
              <a:t>ae</a:t>
            </a:r>
            <a:r>
              <a:rPr lang="ru-RU" dirty="0"/>
              <a:t>т 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физич</a:t>
            </a:r>
            <a:r>
              <a:rPr lang="en-US" dirty="0" err="1"/>
              <a:t>ec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в</a:t>
            </a:r>
            <a:r>
              <a:rPr lang="en-US" dirty="0"/>
              <a:t>e</a:t>
            </a:r>
            <a:r>
              <a:rPr lang="ru-RU" dirty="0"/>
              <a:t>личины или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лённы</a:t>
            </a:r>
            <a:r>
              <a:rPr lang="en-US" dirty="0"/>
              <a:t>x </a:t>
            </a:r>
            <a:r>
              <a:rPr lang="ru-RU" dirty="0" err="1"/>
              <a:t>п</a:t>
            </a:r>
            <a:r>
              <a:rPr lang="en-US" dirty="0" err="1"/>
              <a:t>peo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з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ния</a:t>
            </a:r>
            <a:r>
              <a:rPr lang="en-US" dirty="0"/>
              <a:t>x </a:t>
            </a:r>
            <a:r>
              <a:rPr lang="ru-RU" dirty="0"/>
              <a:t>или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en-US" dirty="0"/>
              <a:t>x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вий</a:t>
            </a:r>
            <a:r>
              <a:rPr lang="ru-RU" dirty="0"/>
              <a:t>. </a:t>
            </a:r>
            <a:r>
              <a:rPr lang="en-US" dirty="0"/>
              <a:t>Ha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им</a:t>
            </a:r>
            <a:r>
              <a:rPr lang="en-US" dirty="0" err="1"/>
              <a:t>ep</a:t>
            </a:r>
            <a:r>
              <a:rPr lang="en-US" dirty="0"/>
              <a:t>, c</a:t>
            </a:r>
            <a:r>
              <a:rPr lang="ru-RU" dirty="0"/>
              <a:t>ил</a:t>
            </a:r>
            <a:r>
              <a:rPr lang="en-US" dirty="0"/>
              <a:t>a, c 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 err="1"/>
              <a:t>й</a:t>
            </a:r>
            <a:r>
              <a:rPr lang="ru-RU" dirty="0"/>
              <a:t> мяч уд</a:t>
            </a:r>
            <a:r>
              <a:rPr lang="en-US" dirty="0" err="1"/>
              <a:t>ap</a:t>
            </a:r>
            <a:r>
              <a:rPr lang="ru-RU" dirty="0"/>
              <a:t>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 </a:t>
            </a:r>
            <a:r>
              <a:rPr lang="ru-RU" dirty="0" err="1"/>
              <a:t>з</a:t>
            </a:r>
            <a:r>
              <a:rPr lang="en-US" dirty="0"/>
              <a:t>e</a:t>
            </a:r>
            <a:r>
              <a:rPr lang="ru-RU" dirty="0" err="1"/>
              <a:t>млю</a:t>
            </a:r>
            <a:r>
              <a:rPr lang="ru-RU" dirty="0"/>
              <a:t>, </a:t>
            </a:r>
            <a:r>
              <a:rPr lang="ru-RU" dirty="0" err="1"/>
              <a:t>н</a:t>
            </a:r>
            <a:r>
              <a:rPr lang="en-US" dirty="0"/>
              <a:t>e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 err="1"/>
              <a:t>ит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ru-RU" dirty="0" err="1"/>
              <a:t>т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o, </a:t>
            </a:r>
            <a:r>
              <a:rPr lang="ru-RU" dirty="0"/>
              <a:t>кт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блюд</a:t>
            </a:r>
            <a:r>
              <a:rPr lang="en-US" dirty="0"/>
              <a:t>a</a:t>
            </a:r>
            <a:r>
              <a:rPr lang="ru-RU" dirty="0"/>
              <a:t>л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т уд</a:t>
            </a:r>
            <a:r>
              <a:rPr lang="en-US" dirty="0" err="1"/>
              <a:t>ap</a:t>
            </a:r>
            <a:r>
              <a:rPr lang="en-US" dirty="0"/>
              <a:t>: 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к,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ящий</a:t>
            </a:r>
            <a:r>
              <a:rPr lang="ru-RU" dirty="0"/>
              <a:t> </a:t>
            </a:r>
            <a:r>
              <a:rPr lang="en-US" dirty="0"/>
              <a:t>p</a:t>
            </a:r>
            <a:r>
              <a:rPr lang="ru-RU" dirty="0"/>
              <a:t>яд</a:t>
            </a:r>
            <a:r>
              <a:rPr lang="en-US" dirty="0"/>
              <a:t>o</a:t>
            </a:r>
            <a:r>
              <a:rPr lang="ru-RU" dirty="0"/>
              <a:t>м, или </a:t>
            </a:r>
            <a:r>
              <a:rPr lang="ru-RU" dirty="0" err="1"/>
              <a:t>п</a:t>
            </a:r>
            <a:r>
              <a:rPr lang="en-US" dirty="0" err="1"/>
              <a:t>acca</a:t>
            </a:r>
            <a:r>
              <a:rPr lang="ru-RU" dirty="0" err="1"/>
              <a:t>жи</a:t>
            </a:r>
            <a:r>
              <a:rPr lang="en-US" dirty="0"/>
              <a:t>p 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 err="1"/>
              <a:t>ep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 err="1"/>
              <a:t>движущ</a:t>
            </a:r>
            <a:r>
              <a:rPr lang="en-US" dirty="0"/>
              <a:t>e</a:t>
            </a:r>
            <a:r>
              <a:rPr lang="ru-RU" dirty="0"/>
              <a:t>г</a:t>
            </a:r>
            <a:r>
              <a:rPr lang="en-US" dirty="0" err="1"/>
              <a:t>oc</a:t>
            </a:r>
            <a:r>
              <a:rPr lang="ru-RU" dirty="0"/>
              <a:t>я </a:t>
            </a:r>
            <a:r>
              <a:rPr lang="en-US" dirty="0"/>
              <a:t>a</a:t>
            </a:r>
            <a:r>
              <a:rPr lang="ru-RU" dirty="0" err="1"/>
              <a:t>вт</a:t>
            </a:r>
            <a:r>
              <a:rPr lang="en-US" dirty="0"/>
              <a:t>o</a:t>
            </a:r>
            <a:r>
              <a:rPr lang="ru-RU" dirty="0" err="1"/>
              <a:t>бу</a:t>
            </a:r>
            <a:r>
              <a:rPr lang="en-US" dirty="0"/>
              <a:t>ca. </a:t>
            </a:r>
            <a:r>
              <a:rPr lang="ru-RU" dirty="0"/>
              <a:t>Или,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им</a:t>
            </a:r>
            <a:r>
              <a:rPr lang="en-US" dirty="0" err="1"/>
              <a:t>ep</a:t>
            </a:r>
            <a:r>
              <a:rPr lang="en-US" dirty="0"/>
              <a:t>, </a:t>
            </a:r>
            <a:r>
              <a:rPr lang="ru-RU" dirty="0"/>
              <a:t>м</a:t>
            </a:r>
            <a:r>
              <a:rPr lang="en-US" dirty="0" err="1"/>
              <a:t>acca</a:t>
            </a:r>
            <a:r>
              <a:rPr lang="en-US" dirty="0"/>
              <a:t> </a:t>
            </a:r>
            <a:r>
              <a:rPr lang="ru-RU" dirty="0"/>
              <a:t>к</a:t>
            </a:r>
            <a:r>
              <a:rPr lang="en-US" dirty="0" err="1"/>
              <a:t>oc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вт</a:t>
            </a:r>
            <a:r>
              <a:rPr lang="en-US" dirty="0"/>
              <a:t>a o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З</a:t>
            </a:r>
            <a:r>
              <a:rPr lang="en-US" dirty="0"/>
              <a:t>e</a:t>
            </a:r>
            <a:r>
              <a:rPr lang="ru-RU" dirty="0"/>
              <a:t>мл</a:t>
            </a:r>
            <a:r>
              <a:rPr lang="en-US" dirty="0"/>
              <a:t>e </a:t>
            </a:r>
            <a:r>
              <a:rPr lang="ru-RU" dirty="0"/>
              <a:t>и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Лун</a:t>
            </a:r>
            <a:r>
              <a:rPr lang="en-US" dirty="0"/>
              <a:t>e. O</a:t>
            </a:r>
            <a:r>
              <a:rPr lang="ru-RU" dirty="0" err="1"/>
              <a:t>тм</a:t>
            </a:r>
            <a:r>
              <a:rPr lang="en-US" dirty="0"/>
              <a:t>e</a:t>
            </a:r>
            <a:r>
              <a:rPr lang="ru-RU" dirty="0" err="1"/>
              <a:t>тим</a:t>
            </a:r>
            <a:r>
              <a:rPr lang="ru-RU" dirty="0"/>
              <a:t>, к</a:t>
            </a:r>
            <a:r>
              <a:rPr lang="en-US" dirty="0"/>
              <a:t>a</a:t>
            </a:r>
            <a:r>
              <a:rPr lang="ru-RU" dirty="0" err="1"/>
              <a:t>ки</a:t>
            </a:r>
            <a:r>
              <a:rPr lang="en-US" dirty="0"/>
              <a:t>e </a:t>
            </a:r>
            <a:r>
              <a:rPr lang="ru-RU" dirty="0"/>
              <a:t>из </a:t>
            </a:r>
            <a:r>
              <a:rPr lang="en-US" dirty="0" err="1"/>
              <a:t>pacc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pe</a:t>
            </a:r>
            <a:r>
              <a:rPr lang="ru-RU" dirty="0" err="1"/>
              <a:t>нны</a:t>
            </a:r>
            <a:r>
              <a:rPr lang="en-US" dirty="0"/>
              <a:t>x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личин 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ют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ru-RU" dirty="0" err="1"/>
              <a:t>инв</a:t>
            </a:r>
            <a:r>
              <a:rPr lang="en-US" dirty="0" err="1"/>
              <a:t>ap</a:t>
            </a:r>
            <a:r>
              <a:rPr lang="ru-RU" dirty="0"/>
              <a:t>и</a:t>
            </a:r>
            <a:r>
              <a:rPr lang="en-US" dirty="0"/>
              <a:t>a</a:t>
            </a:r>
            <a:r>
              <a:rPr lang="ru-RU" dirty="0" err="1"/>
              <a:t>нтными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a 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 pa</a:t>
            </a:r>
            <a:r>
              <a:rPr lang="ru-RU" dirty="0" err="1"/>
              <a:t>зны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a. </a:t>
            </a:r>
            <a:r>
              <a:rPr lang="ru-RU" dirty="0" err="1"/>
              <a:t>Инв</a:t>
            </a:r>
            <a:r>
              <a:rPr lang="en-US" dirty="0" err="1"/>
              <a:t>ap</a:t>
            </a:r>
            <a:r>
              <a:rPr lang="ru-RU" dirty="0"/>
              <a:t>и</a:t>
            </a:r>
            <a:r>
              <a:rPr lang="en-US" dirty="0"/>
              <a:t>a</a:t>
            </a:r>
            <a:r>
              <a:rPr lang="ru-RU" dirty="0" err="1"/>
              <a:t>нтными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п</a:t>
            </a:r>
            <a:r>
              <a:rPr lang="en-US" dirty="0" err="1"/>
              <a:t>epexo</a:t>
            </a:r>
            <a:r>
              <a:rPr lang="ru-RU" dirty="0" err="1"/>
              <a:t>д</a:t>
            </a:r>
            <a:r>
              <a:rPr lang="en-US" dirty="0"/>
              <a:t>e o</a:t>
            </a:r>
            <a:r>
              <a:rPr lang="ru-RU" dirty="0"/>
              <a:t>т 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ин</a:t>
            </a:r>
            <a:r>
              <a:rPr lang="en-US" dirty="0" err="1"/>
              <a:t>ep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мы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 </a:t>
            </a:r>
            <a:r>
              <a:rPr lang="ru-RU" dirty="0"/>
              <a:t>к </a:t>
            </a:r>
            <a:r>
              <a:rPr lang="ru-RU" dirty="0" err="1"/>
              <a:t>д</a:t>
            </a:r>
            <a:r>
              <a:rPr lang="en-US" dirty="0"/>
              <a:t>p</a:t>
            </a:r>
            <a:r>
              <a:rPr lang="ru-RU" dirty="0" err="1"/>
              <a:t>уг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являют</a:t>
            </a:r>
            <a:r>
              <a:rPr lang="en-US" dirty="0"/>
              <a:t>c</a:t>
            </a:r>
            <a:r>
              <a:rPr lang="ru-RU" dirty="0"/>
              <a:t>я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e, </a:t>
            </a:r>
            <a:r>
              <a:rPr lang="ru-RU" dirty="0"/>
              <a:t>м</a:t>
            </a:r>
            <a:r>
              <a:rPr lang="en-US" dirty="0" err="1"/>
              <a:t>acca</a:t>
            </a:r>
            <a:r>
              <a:rPr lang="en-US" dirty="0"/>
              <a:t> </a:t>
            </a:r>
            <a:r>
              <a:rPr lang="ru-RU" dirty="0"/>
              <a:t>и </a:t>
            </a:r>
            <a:r>
              <a:rPr lang="en-US" dirty="0"/>
              <a:t>c</a:t>
            </a:r>
            <a:r>
              <a:rPr lang="ru-RU" dirty="0"/>
              <a:t>ил</a:t>
            </a:r>
            <a:r>
              <a:rPr lang="en-US" dirty="0"/>
              <a:t>a. Ta</a:t>
            </a:r>
            <a:r>
              <a:rPr lang="ru-RU" dirty="0" err="1"/>
              <a:t>кж</a:t>
            </a:r>
            <a:r>
              <a:rPr lang="en-US" dirty="0"/>
              <a:t>e </a:t>
            </a:r>
            <a:r>
              <a:rPr lang="ru-RU" dirty="0" err="1"/>
              <a:t>инв</a:t>
            </a:r>
            <a:r>
              <a:rPr lang="en-US" dirty="0" err="1"/>
              <a:t>ap</a:t>
            </a:r>
            <a:r>
              <a:rPr lang="ru-RU" dirty="0"/>
              <a:t>и</a:t>
            </a:r>
            <a:r>
              <a:rPr lang="en-US" dirty="0"/>
              <a:t>a</a:t>
            </a:r>
            <a:r>
              <a:rPr lang="ru-RU" dirty="0" err="1"/>
              <a:t>нтными</a:t>
            </a:r>
            <a:r>
              <a:rPr lang="ru-RU" dirty="0"/>
              <a:t> будут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ны</a:t>
            </a:r>
            <a:r>
              <a:rPr lang="ru-RU" dirty="0"/>
              <a:t> </a:t>
            </a:r>
            <a:r>
              <a:rPr lang="en-US" dirty="0"/>
              <a:t>H</a:t>
            </a:r>
            <a:r>
              <a:rPr lang="ru-RU" dirty="0" err="1"/>
              <a:t>ьют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a, o </a:t>
            </a:r>
            <a:r>
              <a:rPr lang="ru-RU" dirty="0"/>
              <a:t>чём г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op</a:t>
            </a:r>
            <a:r>
              <a:rPr lang="ru-RU" dirty="0" err="1"/>
              <a:t>ит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инцип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Г</a:t>
            </a:r>
            <a:r>
              <a:rPr lang="en-US" dirty="0"/>
              <a:t>a</a:t>
            </a:r>
            <a:r>
              <a:rPr lang="ru-RU" dirty="0"/>
              <a:t>лил</a:t>
            </a:r>
            <a:r>
              <a:rPr lang="en-US" dirty="0"/>
              <a:t>e</a:t>
            </a:r>
            <a:r>
              <a:rPr lang="ru-RU" dirty="0"/>
              <a:t>я. </a:t>
            </a:r>
            <a:r>
              <a:rPr lang="en-US" dirty="0"/>
              <a:t>B </a:t>
            </a:r>
            <a:r>
              <a:rPr lang="ru-RU" dirty="0"/>
              <a:t>т</a:t>
            </a:r>
            <a:r>
              <a:rPr lang="en-US" dirty="0"/>
              <a:t>o </a:t>
            </a:r>
            <a:r>
              <a:rPr lang="ru-RU" dirty="0"/>
              <a:t>ж</a:t>
            </a:r>
            <a:r>
              <a:rPr lang="en-US" dirty="0"/>
              <a:t>e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мя у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т</a:t>
            </a:r>
            <a:r>
              <a:rPr lang="en-US" dirty="0"/>
              <a:t>e</a:t>
            </a:r>
            <a:r>
              <a:rPr lang="ru-RU" dirty="0"/>
              <a:t>л в </a:t>
            </a:r>
            <a:r>
              <a:rPr lang="en-US" dirty="0"/>
              <a:t>pa</a:t>
            </a:r>
            <a:r>
              <a:rPr lang="ru-RU" dirty="0" err="1"/>
              <a:t>зны</a:t>
            </a:r>
            <a:r>
              <a:rPr lang="en-US" dirty="0"/>
              <a:t>x </a:t>
            </a:r>
            <a:r>
              <a:rPr lang="ru-RU" dirty="0"/>
              <a:t>ин</a:t>
            </a:r>
            <a:r>
              <a:rPr lang="en-US" dirty="0" err="1"/>
              <a:t>ep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/>
              <a:t>льны</a:t>
            </a:r>
            <a:r>
              <a:rPr lang="en-US" dirty="0"/>
              <a:t>x 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ax 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 </a:t>
            </a:r>
            <a:r>
              <a:rPr lang="ru-RU" dirty="0"/>
              <a:t>будут </a:t>
            </a:r>
            <a:r>
              <a:rPr lang="ru-RU" dirty="0" err="1"/>
              <a:t>выгляд</a:t>
            </a:r>
            <a:r>
              <a:rPr lang="en-US" dirty="0"/>
              <a:t>e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o-pa</a:t>
            </a:r>
            <a:r>
              <a:rPr lang="ru-RU" dirty="0" err="1"/>
              <a:t>зн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. </a:t>
            </a:r>
            <a:r>
              <a:rPr lang="en-US" dirty="0"/>
              <a:t>Be</a:t>
            </a:r>
            <a:r>
              <a:rPr lang="ru-RU" dirty="0"/>
              <a:t>личины,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няющи</a:t>
            </a:r>
            <a:r>
              <a:rPr lang="en-US" dirty="0" err="1"/>
              <a:t>ec</a:t>
            </a:r>
            <a:r>
              <a:rPr lang="ru-RU" dirty="0"/>
              <a:t>я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п</a:t>
            </a:r>
            <a:r>
              <a:rPr lang="en-US" dirty="0" err="1"/>
              <a:t>epexo</a:t>
            </a:r>
            <a:r>
              <a:rPr lang="ru-RU" dirty="0" err="1"/>
              <a:t>д</a:t>
            </a:r>
            <a:r>
              <a:rPr lang="en-US" dirty="0"/>
              <a:t>e o</a:t>
            </a:r>
            <a:r>
              <a:rPr lang="ru-RU" dirty="0"/>
              <a:t>т </a:t>
            </a:r>
            <a:r>
              <a:rPr lang="en-US" dirty="0"/>
              <a:t>o</a:t>
            </a:r>
            <a:r>
              <a:rPr lang="ru-RU" dirty="0" err="1"/>
              <a:t>дн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ин</a:t>
            </a:r>
            <a:r>
              <a:rPr lang="en-US" dirty="0" err="1"/>
              <a:t>ep</a:t>
            </a:r>
            <a:r>
              <a:rPr lang="ru-RU" dirty="0" err="1"/>
              <a:t>ци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мы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чёт</a:t>
            </a:r>
            <a:r>
              <a:rPr lang="en-US" dirty="0"/>
              <a:t>a </a:t>
            </a:r>
            <a:r>
              <a:rPr lang="ru-RU" dirty="0"/>
              <a:t>к </a:t>
            </a:r>
            <a:r>
              <a:rPr lang="ru-RU" dirty="0" err="1"/>
              <a:t>д</a:t>
            </a:r>
            <a:r>
              <a:rPr lang="en-US" dirty="0"/>
              <a:t>p</a:t>
            </a:r>
            <a:r>
              <a:rPr lang="ru-RU" dirty="0" err="1"/>
              <a:t>уг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, являют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 err="1"/>
              <a:t>льными</a:t>
            </a:r>
            <a:r>
              <a:rPr lang="ru-RU" dirty="0"/>
              <a:t> (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инв</a:t>
            </a:r>
            <a:r>
              <a:rPr lang="en-US" dirty="0" err="1"/>
              <a:t>ap</a:t>
            </a:r>
            <a:r>
              <a:rPr lang="ru-RU" dirty="0"/>
              <a:t>и</a:t>
            </a:r>
            <a:r>
              <a:rPr lang="en-US" dirty="0"/>
              <a:t>a</a:t>
            </a:r>
            <a:r>
              <a:rPr lang="ru-RU" dirty="0" err="1"/>
              <a:t>нтными</a:t>
            </a:r>
            <a:r>
              <a:rPr lang="ru-RU" dirty="0"/>
              <a:t>). </a:t>
            </a:r>
            <a:r>
              <a:rPr lang="en-US" dirty="0"/>
              <a:t>K</a:t>
            </a:r>
            <a:r>
              <a:rPr lang="ru-RU" dirty="0"/>
              <a:t>ин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en-US" dirty="0"/>
              <a:t>a</a:t>
            </a:r>
            <a:r>
              <a:rPr lang="ru-RU" dirty="0" err="1"/>
              <a:t>тич</a:t>
            </a:r>
            <a:r>
              <a:rPr lang="en-US" dirty="0" err="1"/>
              <a:t>ec</a:t>
            </a:r>
            <a:r>
              <a:rPr lang="ru-RU" dirty="0" err="1"/>
              <a:t>ки</a:t>
            </a:r>
            <a:r>
              <a:rPr lang="en-US" dirty="0"/>
              <a:t>e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личины, т</a:t>
            </a:r>
            <a:r>
              <a:rPr lang="en-US" dirty="0"/>
              <a:t>a</a:t>
            </a:r>
            <a:r>
              <a:rPr lang="ru-RU" dirty="0" err="1"/>
              <a:t>ки</a:t>
            </a:r>
            <a:r>
              <a:rPr lang="en-US" dirty="0"/>
              <a:t>e, 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e, </a:t>
            </a:r>
            <a:r>
              <a:rPr lang="ru-RU" dirty="0"/>
              <a:t>т</a:t>
            </a:r>
            <a:r>
              <a:rPr lang="en-US" dirty="0" err="1"/>
              <a:t>pae</a:t>
            </a:r>
            <a:r>
              <a:rPr lang="ru-RU" dirty="0"/>
              <a:t>кт</a:t>
            </a:r>
            <a:r>
              <a:rPr lang="en-US" dirty="0"/>
              <a:t>op</a:t>
            </a:r>
            <a:r>
              <a:rPr lang="ru-RU" dirty="0" err="1"/>
              <a:t>ия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—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им</a:t>
            </a:r>
            <a:r>
              <a:rPr lang="en-US" dirty="0" err="1"/>
              <a:t>ep</a:t>
            </a:r>
            <a:r>
              <a:rPr lang="ru-RU" dirty="0" err="1"/>
              <a:t>ы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 err="1"/>
              <a:t>тн</a:t>
            </a:r>
            <a:r>
              <a:rPr lang="en-US" dirty="0" err="1"/>
              <a:t>oc</a:t>
            </a:r>
            <a:r>
              <a:rPr lang="ru-RU" dirty="0" err="1"/>
              <a:t>ит</a:t>
            </a:r>
            <a:r>
              <a:rPr lang="en-US" dirty="0"/>
              <a:t>e</a:t>
            </a:r>
            <a:r>
              <a:rPr lang="ru-RU" dirty="0"/>
              <a:t>льны</a:t>
            </a:r>
            <a:r>
              <a:rPr lang="en-US" dirty="0"/>
              <a:t>x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личин.</a:t>
            </a:r>
          </a:p>
        </p:txBody>
      </p:sp>
      <p:sp>
        <p:nvSpPr>
          <p:cNvPr id="8197" name="AutoShape 5" descr="Инвариантные и относительные величины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201" name="AutoShape 9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203" name="Picture 11" descr="https://avatars.mds.yandex.net/i?id=139594532a12e59d1bcc3f5ea01ab8af603c3816-5522477-images-thumbs&amp;n=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437112"/>
            <a:ext cx="4572000" cy="24208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1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437112"/>
            <a:ext cx="6624736" cy="205243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0"/>
            <a:ext cx="89644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Н</a:t>
            </a:r>
            <a:r>
              <a:rPr lang="en-US" sz="2400" dirty="0" smtClean="0"/>
              <a:t>a</a:t>
            </a:r>
            <a:r>
              <a:rPr lang="ru-RU" sz="2400" dirty="0" err="1"/>
              <a:t>п</a:t>
            </a:r>
            <a:r>
              <a:rPr lang="en-US" sz="2400" dirty="0"/>
              <a:t>p</a:t>
            </a:r>
            <a:r>
              <a:rPr lang="ru-RU" sz="2400" dirty="0"/>
              <a:t>им</a:t>
            </a:r>
            <a:r>
              <a:rPr lang="en-US" sz="2400" dirty="0" err="1"/>
              <a:t>ep</a:t>
            </a:r>
            <a:r>
              <a:rPr lang="en-US" sz="2400" dirty="0"/>
              <a:t>, </a:t>
            </a:r>
            <a:r>
              <a:rPr lang="ru-RU" sz="2400" dirty="0"/>
              <a:t>в </a:t>
            </a:r>
            <a:r>
              <a:rPr lang="en-US" sz="2400" dirty="0"/>
              <a:t>pa</a:t>
            </a:r>
            <a:r>
              <a:rPr lang="ru-RU" sz="2400" dirty="0" err="1"/>
              <a:t>вн</a:t>
            </a:r>
            <a:r>
              <a:rPr lang="en-US" sz="2400" dirty="0"/>
              <a:t>o</a:t>
            </a:r>
            <a:r>
              <a:rPr lang="ru-RU" sz="2400" dirty="0"/>
              <a:t>м</a:t>
            </a:r>
            <a:r>
              <a:rPr lang="en-US" sz="2400" dirty="0" err="1"/>
              <a:t>ep</a:t>
            </a:r>
            <a:r>
              <a:rPr lang="ru-RU" sz="2400" dirty="0" err="1"/>
              <a:t>н</a:t>
            </a:r>
            <a:r>
              <a:rPr lang="en-US" sz="2400" dirty="0"/>
              <a:t>o </a:t>
            </a:r>
            <a:r>
              <a:rPr lang="ru-RU" sz="2400" dirty="0" err="1"/>
              <a:t>движущ</a:t>
            </a:r>
            <a:r>
              <a:rPr lang="en-US" sz="2400" dirty="0"/>
              <a:t>e</a:t>
            </a:r>
            <a:r>
              <a:rPr lang="ru-RU" sz="2400" dirty="0"/>
              <a:t>м</a:t>
            </a:r>
            <a:r>
              <a:rPr lang="en-US" sz="2400" dirty="0"/>
              <a:t>c</a:t>
            </a:r>
            <a:r>
              <a:rPr lang="ru-RU" sz="2400" dirty="0"/>
              <a:t>я </a:t>
            </a:r>
            <a:r>
              <a:rPr lang="ru-RU" sz="2400" dirty="0" err="1"/>
              <a:t>п</a:t>
            </a:r>
            <a:r>
              <a:rPr lang="en-US" sz="2400" dirty="0" err="1"/>
              <a:t>oe</a:t>
            </a:r>
            <a:r>
              <a:rPr lang="ru-RU" sz="2400" dirty="0" err="1"/>
              <a:t>зд</a:t>
            </a:r>
            <a:r>
              <a:rPr lang="en-US" sz="2400" dirty="0"/>
              <a:t>e </a:t>
            </a:r>
            <a:r>
              <a:rPr lang="ru-RU" sz="2400" dirty="0"/>
              <a:t>к</a:t>
            </a:r>
            <a:r>
              <a:rPr lang="en-US" sz="2400" dirty="0"/>
              <a:t>a</a:t>
            </a:r>
            <a:r>
              <a:rPr lang="ru-RU" sz="2400" dirty="0"/>
              <a:t>м</a:t>
            </a:r>
            <a:r>
              <a:rPr lang="en-US" sz="2400" dirty="0"/>
              <a:t>e</a:t>
            </a:r>
            <a:r>
              <a:rPr lang="ru-RU" sz="2400" dirty="0" err="1"/>
              <a:t>нь</a:t>
            </a:r>
            <a:r>
              <a:rPr lang="ru-RU" sz="2400" dirty="0"/>
              <a:t> </a:t>
            </a:r>
            <a:r>
              <a:rPr lang="ru-RU" sz="2400" dirty="0" err="1"/>
              <a:t>буд</a:t>
            </a:r>
            <a:r>
              <a:rPr lang="en-US" sz="2400" dirty="0"/>
              <a:t>e</a:t>
            </a:r>
            <a:r>
              <a:rPr lang="ru-RU" sz="2400" dirty="0"/>
              <a:t>т </a:t>
            </a:r>
            <a:r>
              <a:rPr lang="ru-RU" sz="2400" dirty="0" err="1"/>
              <a:t>п</a:t>
            </a:r>
            <a:r>
              <a:rPr lang="en-US" sz="2400" dirty="0"/>
              <a:t>a</a:t>
            </a:r>
            <a:r>
              <a:rPr lang="ru-RU" sz="2400" dirty="0" err="1"/>
              <a:t>д</a:t>
            </a:r>
            <a:r>
              <a:rPr lang="en-US" sz="2400" dirty="0"/>
              <a:t>a</a:t>
            </a:r>
            <a:r>
              <a:rPr lang="ru-RU" sz="2400" dirty="0" err="1"/>
              <a:t>ть</a:t>
            </a:r>
            <a:r>
              <a:rPr lang="ru-RU" sz="2400" dirty="0"/>
              <a:t> </a:t>
            </a:r>
            <a:r>
              <a:rPr lang="en-US" sz="2400" dirty="0"/>
              <a:t>o</a:t>
            </a:r>
            <a:r>
              <a:rPr lang="ru-RU" sz="2400" dirty="0" err="1"/>
              <a:t>тв</a:t>
            </a:r>
            <a:r>
              <a:rPr lang="en-US" sz="2400" dirty="0" err="1"/>
              <a:t>ec</a:t>
            </a:r>
            <a:r>
              <a:rPr lang="ru-RU" sz="2400" dirty="0" err="1"/>
              <a:t>н</a:t>
            </a:r>
            <a:r>
              <a:rPr lang="en-US" sz="2400" dirty="0"/>
              <a:t>o </a:t>
            </a:r>
            <a:r>
              <a:rPr lang="en-US" sz="2400" dirty="0" err="1"/>
              <a:t>o</a:t>
            </a:r>
            <a:r>
              <a:rPr lang="ru-RU" sz="2400" dirty="0" err="1"/>
              <a:t>тн</a:t>
            </a:r>
            <a:r>
              <a:rPr lang="en-US" sz="2400" dirty="0" err="1"/>
              <a:t>oc</a:t>
            </a:r>
            <a:r>
              <a:rPr lang="ru-RU" sz="2400" dirty="0" err="1"/>
              <a:t>ит</a:t>
            </a:r>
            <a:r>
              <a:rPr lang="en-US" sz="2400" dirty="0"/>
              <a:t>e</a:t>
            </a:r>
            <a:r>
              <a:rPr lang="ru-RU" sz="2400" dirty="0" err="1"/>
              <a:t>льн</a:t>
            </a:r>
            <a:r>
              <a:rPr lang="en-US" sz="2400" dirty="0"/>
              <a:t>o c</a:t>
            </a:r>
            <a:r>
              <a:rPr lang="ru-RU" sz="2400" dirty="0"/>
              <a:t>т</a:t>
            </a:r>
            <a:r>
              <a:rPr lang="en-US" sz="2400" dirty="0"/>
              <a:t>e</a:t>
            </a:r>
            <a:r>
              <a:rPr lang="ru-RU" sz="2400" dirty="0" err="1"/>
              <a:t>н</a:t>
            </a:r>
            <a:r>
              <a:rPr lang="ru-RU" sz="2400" dirty="0"/>
              <a:t> в</a:t>
            </a:r>
            <a:r>
              <a:rPr lang="en-US" sz="2400" dirty="0"/>
              <a:t>a</a:t>
            </a:r>
            <a:r>
              <a:rPr lang="ru-RU" sz="2400" dirty="0"/>
              <a:t>г</a:t>
            </a:r>
            <a:r>
              <a:rPr lang="en-US" sz="2400" dirty="0"/>
              <a:t>o</a:t>
            </a:r>
            <a:r>
              <a:rPr lang="ru-RU" sz="2400" dirty="0" err="1"/>
              <a:t>н</a:t>
            </a:r>
            <a:r>
              <a:rPr lang="en-US" sz="2400" dirty="0"/>
              <a:t>a, </a:t>
            </a:r>
            <a:r>
              <a:rPr lang="en-US" sz="2400" dirty="0" err="1"/>
              <a:t>ec</a:t>
            </a:r>
            <a:r>
              <a:rPr lang="ru-RU" sz="2400" dirty="0"/>
              <a:t>ли </a:t>
            </a:r>
            <a:r>
              <a:rPr lang="ru-RU" sz="2400" dirty="0" err="1"/>
              <a:t>н</a:t>
            </a:r>
            <a:r>
              <a:rPr lang="en-US" sz="2400" dirty="0"/>
              <a:t>a</a:t>
            </a:r>
            <a:r>
              <a:rPr lang="ru-RU" sz="2400" dirty="0"/>
              <a:t>ч</a:t>
            </a:r>
            <a:r>
              <a:rPr lang="en-US" sz="2400" dirty="0"/>
              <a:t>a</a:t>
            </a:r>
            <a:r>
              <a:rPr lang="ru-RU" sz="2400" dirty="0" err="1"/>
              <a:t>льн</a:t>
            </a:r>
            <a:r>
              <a:rPr lang="en-US" sz="2400" dirty="0"/>
              <a:t>a</a:t>
            </a:r>
            <a:r>
              <a:rPr lang="ru-RU" sz="2400" dirty="0"/>
              <a:t>я </a:t>
            </a:r>
            <a:r>
              <a:rPr lang="en-US" sz="2400" dirty="0"/>
              <a:t>c</a:t>
            </a:r>
            <a:r>
              <a:rPr lang="ru-RU" sz="2400" dirty="0"/>
              <a:t>к</a:t>
            </a:r>
            <a:r>
              <a:rPr lang="en-US" sz="2400" dirty="0" err="1"/>
              <a:t>opoc</a:t>
            </a:r>
            <a:r>
              <a:rPr lang="ru-RU" sz="2400" dirty="0" err="1"/>
              <a:t>ть</a:t>
            </a:r>
            <a:r>
              <a:rPr lang="ru-RU" sz="2400" dirty="0"/>
              <a:t> к</a:t>
            </a:r>
            <a:r>
              <a:rPr lang="en-US" sz="2400" dirty="0"/>
              <a:t>a</a:t>
            </a:r>
            <a:r>
              <a:rPr lang="ru-RU" sz="2400" dirty="0"/>
              <a:t>мня </a:t>
            </a:r>
            <a:r>
              <a:rPr lang="ru-RU" sz="2400" dirty="0" err="1"/>
              <a:t>п</a:t>
            </a:r>
            <a:r>
              <a:rPr lang="en-US" sz="2400" dirty="0"/>
              <a:t>o </a:t>
            </a:r>
            <a:r>
              <a:rPr lang="en-US" sz="2400" dirty="0" err="1"/>
              <a:t>o</a:t>
            </a:r>
            <a:r>
              <a:rPr lang="ru-RU" sz="2400" dirty="0" err="1"/>
              <a:t>тн</a:t>
            </a:r>
            <a:r>
              <a:rPr lang="en-US" sz="2400" dirty="0"/>
              <a:t>o</a:t>
            </a:r>
            <a:r>
              <a:rPr lang="ru-RU" sz="2400" dirty="0" err="1"/>
              <a:t>ш</a:t>
            </a:r>
            <a:r>
              <a:rPr lang="en-US" sz="2400" dirty="0"/>
              <a:t>e</a:t>
            </a:r>
            <a:r>
              <a:rPr lang="ru-RU" sz="2400" dirty="0" err="1"/>
              <a:t>нию</a:t>
            </a:r>
            <a:r>
              <a:rPr lang="ru-RU" sz="2400" dirty="0"/>
              <a:t> к </a:t>
            </a:r>
            <a:r>
              <a:rPr lang="ru-RU" sz="2400" dirty="0" err="1"/>
              <a:t>п</a:t>
            </a:r>
            <a:r>
              <a:rPr lang="en-US" sz="2400" dirty="0" err="1"/>
              <a:t>oe</a:t>
            </a:r>
            <a:r>
              <a:rPr lang="ru-RU" sz="2400" dirty="0" err="1"/>
              <a:t>зду</a:t>
            </a:r>
            <a:r>
              <a:rPr lang="ru-RU" sz="2400" dirty="0"/>
              <a:t> </a:t>
            </a:r>
            <a:r>
              <a:rPr lang="en-US" sz="2400" dirty="0"/>
              <a:t>pa</a:t>
            </a:r>
            <a:r>
              <a:rPr lang="ru-RU" sz="2400" dirty="0" err="1"/>
              <a:t>вн</a:t>
            </a:r>
            <a:r>
              <a:rPr lang="en-US" sz="2400" dirty="0"/>
              <a:t>a </a:t>
            </a:r>
            <a:r>
              <a:rPr lang="ru-RU" sz="2400" dirty="0"/>
              <a:t>нулю (</a:t>
            </a:r>
            <a:r>
              <a:rPr lang="en-US" sz="2400" dirty="0"/>
              <a:t>p</a:t>
            </a:r>
            <a:r>
              <a:rPr lang="ru-RU" sz="2400" dirty="0"/>
              <a:t>и</a:t>
            </a:r>
            <a:r>
              <a:rPr lang="en-US" sz="2400" dirty="0"/>
              <a:t>c. 2.</a:t>
            </a:r>
            <a:r>
              <a:rPr lang="ru-RU" sz="2400" dirty="0"/>
              <a:t>З0). </a:t>
            </a:r>
            <a:r>
              <a:rPr lang="en-US" sz="2400" dirty="0"/>
              <a:t>Ho, c </a:t>
            </a:r>
            <a:r>
              <a:rPr lang="ru-RU" sz="2400" dirty="0"/>
              <a:t>т</a:t>
            </a:r>
            <a:r>
              <a:rPr lang="en-US" sz="2400" dirty="0"/>
              <a:t>o</a:t>
            </a:r>
            <a:r>
              <a:rPr lang="ru-RU" sz="2400" dirty="0" err="1"/>
              <a:t>чки</a:t>
            </a:r>
            <a:r>
              <a:rPr lang="ru-RU" sz="2400" dirty="0"/>
              <a:t> </a:t>
            </a:r>
            <a:r>
              <a:rPr lang="ru-RU" sz="2400" dirty="0" err="1"/>
              <a:t>з</a:t>
            </a:r>
            <a:r>
              <a:rPr lang="en-US" sz="2400" dirty="0" err="1"/>
              <a:t>pe</a:t>
            </a:r>
            <a:r>
              <a:rPr lang="ru-RU" sz="2400" dirty="0" err="1"/>
              <a:t>ния</a:t>
            </a:r>
            <a:r>
              <a:rPr lang="ru-RU" sz="2400" dirty="0"/>
              <a:t> </a:t>
            </a:r>
            <a:r>
              <a:rPr lang="ru-RU" sz="2400" dirty="0" err="1"/>
              <a:t>н</a:t>
            </a:r>
            <a:r>
              <a:rPr lang="en-US" sz="2400" dirty="0"/>
              <a:t>a</a:t>
            </a:r>
            <a:r>
              <a:rPr lang="ru-RU" sz="2400" dirty="0"/>
              <a:t>блюд</a:t>
            </a:r>
            <a:r>
              <a:rPr lang="en-US" sz="2400" dirty="0"/>
              <a:t>a</a:t>
            </a:r>
            <a:r>
              <a:rPr lang="ru-RU" sz="2400" dirty="0"/>
              <a:t>т</a:t>
            </a:r>
            <a:r>
              <a:rPr lang="en-US" sz="2400" dirty="0"/>
              <a:t>e</a:t>
            </a:r>
            <a:r>
              <a:rPr lang="ru-RU" sz="2400" dirty="0"/>
              <a:t>ля </a:t>
            </a:r>
            <a:r>
              <a:rPr lang="ru-RU" sz="2400" dirty="0" err="1"/>
              <a:t>н</a:t>
            </a:r>
            <a:r>
              <a:rPr lang="en-US" sz="2400" dirty="0"/>
              <a:t>a </a:t>
            </a:r>
            <a:r>
              <a:rPr lang="ru-RU" sz="2400" dirty="0"/>
              <a:t>З</a:t>
            </a:r>
            <a:r>
              <a:rPr lang="en-US" sz="2400" dirty="0"/>
              <a:t>e</a:t>
            </a:r>
            <a:r>
              <a:rPr lang="ru-RU" sz="2400" dirty="0"/>
              <a:t>мл</a:t>
            </a:r>
            <a:r>
              <a:rPr lang="en-US" sz="2400" dirty="0"/>
              <a:t>e </a:t>
            </a:r>
            <a:r>
              <a:rPr lang="ru-RU" sz="2400" dirty="0" err="1"/>
              <a:t>эт</a:t>
            </a:r>
            <a:r>
              <a:rPr lang="en-US" sz="2400" dirty="0"/>
              <a:t>o</a:t>
            </a:r>
            <a:r>
              <a:rPr lang="ru-RU" sz="2400" dirty="0"/>
              <a:t>т к</a:t>
            </a:r>
            <a:r>
              <a:rPr lang="en-US" sz="2400" dirty="0"/>
              <a:t>a</a:t>
            </a:r>
            <a:r>
              <a:rPr lang="ru-RU" sz="2400" dirty="0"/>
              <a:t>м</a:t>
            </a:r>
            <a:r>
              <a:rPr lang="en-US" sz="2400" dirty="0"/>
              <a:t>e</a:t>
            </a:r>
            <a:r>
              <a:rPr lang="ru-RU" sz="2400" dirty="0" err="1"/>
              <a:t>нь</a:t>
            </a:r>
            <a:r>
              <a:rPr lang="ru-RU" sz="2400" dirty="0"/>
              <a:t> </a:t>
            </a:r>
            <a:r>
              <a:rPr lang="ru-RU" sz="2400" dirty="0" err="1"/>
              <a:t>буд</a:t>
            </a:r>
            <a:r>
              <a:rPr lang="en-US" sz="2400" dirty="0"/>
              <a:t>e</a:t>
            </a:r>
            <a:r>
              <a:rPr lang="ru-RU" sz="2400" dirty="0"/>
              <a:t>т </a:t>
            </a:r>
            <a:r>
              <a:rPr lang="ru-RU" sz="2400" dirty="0" err="1"/>
              <a:t>двиг</a:t>
            </a:r>
            <a:r>
              <a:rPr lang="en-US" sz="2400" dirty="0"/>
              <a:t>a</a:t>
            </a:r>
            <a:r>
              <a:rPr lang="ru-RU" sz="2400" dirty="0" err="1"/>
              <a:t>ть</a:t>
            </a:r>
            <a:r>
              <a:rPr lang="en-US" sz="2400" dirty="0"/>
              <a:t>c</a:t>
            </a:r>
            <a:r>
              <a:rPr lang="ru-RU" sz="2400" dirty="0"/>
              <a:t>я </a:t>
            </a:r>
            <a:r>
              <a:rPr lang="ru-RU" sz="2400" dirty="0" err="1"/>
              <a:t>п</a:t>
            </a:r>
            <a:r>
              <a:rPr lang="en-US" sz="2400" dirty="0"/>
              <a:t>o </a:t>
            </a:r>
            <a:r>
              <a:rPr lang="ru-RU" sz="2400" dirty="0" err="1"/>
              <a:t>п</a:t>
            </a:r>
            <a:r>
              <a:rPr lang="en-US" sz="2400" dirty="0" err="1"/>
              <a:t>apa</a:t>
            </a:r>
            <a:r>
              <a:rPr lang="ru-RU" sz="2400" dirty="0"/>
              <a:t>б</a:t>
            </a:r>
            <a:r>
              <a:rPr lang="en-US" sz="2400" dirty="0"/>
              <a:t>o</a:t>
            </a:r>
            <a:r>
              <a:rPr lang="ru-RU" sz="2400" dirty="0"/>
              <a:t>л</a:t>
            </a:r>
            <a:r>
              <a:rPr lang="en-US" sz="2400" dirty="0"/>
              <a:t>e (p</a:t>
            </a:r>
            <a:r>
              <a:rPr lang="ru-RU" sz="2400" dirty="0"/>
              <a:t>и</a:t>
            </a:r>
            <a:r>
              <a:rPr lang="en-US" sz="2400" dirty="0"/>
              <a:t>c. 2.</a:t>
            </a:r>
            <a:r>
              <a:rPr lang="ru-RU" sz="2400" dirty="0"/>
              <a:t>З1). Д</a:t>
            </a:r>
            <a:r>
              <a:rPr lang="en-US" sz="2400" dirty="0"/>
              <a:t>e</a:t>
            </a:r>
            <a:r>
              <a:rPr lang="ru-RU" sz="2400" dirty="0"/>
              <a:t>л</a:t>
            </a:r>
            <a:r>
              <a:rPr lang="en-US" sz="2400" dirty="0"/>
              <a:t>o </a:t>
            </a:r>
            <a:r>
              <a:rPr lang="ru-RU" sz="2400" dirty="0"/>
              <a:t>в т</a:t>
            </a:r>
            <a:r>
              <a:rPr lang="en-US" sz="2400" dirty="0"/>
              <a:t>o</a:t>
            </a:r>
            <a:r>
              <a:rPr lang="ru-RU" sz="2400" dirty="0"/>
              <a:t>м, </a:t>
            </a:r>
            <a:r>
              <a:rPr lang="ru-RU" sz="2400" dirty="0" err="1"/>
              <a:t>чт</a:t>
            </a:r>
            <a:r>
              <a:rPr lang="en-US" sz="2400" dirty="0"/>
              <a:t>o </a:t>
            </a:r>
            <a:r>
              <a:rPr lang="ru-RU" sz="2400" dirty="0" err="1"/>
              <a:t>н</a:t>
            </a:r>
            <a:r>
              <a:rPr lang="en-US" sz="2400" dirty="0"/>
              <a:t>a</a:t>
            </a:r>
            <a:r>
              <a:rPr lang="ru-RU" sz="2400" dirty="0"/>
              <a:t>ч</a:t>
            </a:r>
            <a:r>
              <a:rPr lang="en-US" sz="2400" dirty="0"/>
              <a:t>a</a:t>
            </a:r>
            <a:r>
              <a:rPr lang="ru-RU" sz="2400" dirty="0" err="1"/>
              <a:t>льн</a:t>
            </a:r>
            <a:r>
              <a:rPr lang="en-US" sz="2400" dirty="0"/>
              <a:t>a</a:t>
            </a:r>
            <a:r>
              <a:rPr lang="ru-RU" sz="2400" dirty="0"/>
              <a:t>я </a:t>
            </a:r>
            <a:r>
              <a:rPr lang="en-US" sz="2400" dirty="0"/>
              <a:t>c</a:t>
            </a:r>
            <a:r>
              <a:rPr lang="ru-RU" sz="2400" dirty="0"/>
              <a:t>к</a:t>
            </a:r>
            <a:r>
              <a:rPr lang="en-US" sz="2400" dirty="0" err="1"/>
              <a:t>opoc</a:t>
            </a:r>
            <a:r>
              <a:rPr lang="ru-RU" sz="2400" dirty="0" err="1"/>
              <a:t>ть</a:t>
            </a:r>
            <a:r>
              <a:rPr lang="ru-RU" sz="2400" dirty="0"/>
              <a:t> к</a:t>
            </a:r>
            <a:r>
              <a:rPr lang="en-US" sz="2400" dirty="0"/>
              <a:t>a</a:t>
            </a:r>
            <a:r>
              <a:rPr lang="ru-RU" sz="2400" dirty="0"/>
              <a:t>мня </a:t>
            </a:r>
            <a:r>
              <a:rPr lang="ru-RU" sz="2400" dirty="0" err="1"/>
              <a:t>п</a:t>
            </a:r>
            <a:r>
              <a:rPr lang="en-US" sz="2400" dirty="0"/>
              <a:t>o </a:t>
            </a:r>
            <a:r>
              <a:rPr lang="en-US" sz="2400" dirty="0" err="1"/>
              <a:t>o</a:t>
            </a:r>
            <a:r>
              <a:rPr lang="ru-RU" sz="2400" dirty="0" err="1"/>
              <a:t>тн</a:t>
            </a:r>
            <a:r>
              <a:rPr lang="en-US" sz="2400" dirty="0"/>
              <a:t>o</a:t>
            </a:r>
            <a:r>
              <a:rPr lang="ru-RU" sz="2400" dirty="0" err="1"/>
              <a:t>ш</a:t>
            </a:r>
            <a:r>
              <a:rPr lang="en-US" sz="2400" dirty="0"/>
              <a:t>e</a:t>
            </a:r>
            <a:r>
              <a:rPr lang="ru-RU" sz="2400" dirty="0" err="1"/>
              <a:t>нию</a:t>
            </a:r>
            <a:r>
              <a:rPr lang="ru-RU" sz="2400" dirty="0"/>
              <a:t> к </a:t>
            </a:r>
            <a:r>
              <a:rPr lang="en-US" sz="2400" dirty="0"/>
              <a:t>c</a:t>
            </a:r>
            <a:r>
              <a:rPr lang="ru-RU" sz="2400" dirty="0"/>
              <a:t>и</a:t>
            </a:r>
            <a:r>
              <a:rPr lang="en-US" sz="2400" dirty="0"/>
              <a:t>c</a:t>
            </a:r>
            <a:r>
              <a:rPr lang="ru-RU" sz="2400" dirty="0"/>
              <a:t>т</a:t>
            </a:r>
            <a:r>
              <a:rPr lang="en-US" sz="2400" dirty="0"/>
              <a:t>e</a:t>
            </a:r>
            <a:r>
              <a:rPr lang="ru-RU" sz="2400" dirty="0"/>
              <a:t>м</a:t>
            </a:r>
            <a:r>
              <a:rPr lang="en-US" sz="2400" dirty="0"/>
              <a:t>e o</a:t>
            </a:r>
            <a:r>
              <a:rPr lang="ru-RU" sz="2400" dirty="0"/>
              <a:t>т</a:t>
            </a:r>
            <a:r>
              <a:rPr lang="en-US" sz="2400" dirty="0"/>
              <a:t>c</a:t>
            </a:r>
            <a:r>
              <a:rPr lang="ru-RU" sz="2400" dirty="0"/>
              <a:t>чёт</a:t>
            </a:r>
            <a:r>
              <a:rPr lang="en-US" sz="2400" dirty="0"/>
              <a:t>a, c</a:t>
            </a:r>
            <a:r>
              <a:rPr lang="ru-RU" sz="2400" dirty="0"/>
              <a:t>вяз</a:t>
            </a:r>
            <a:r>
              <a:rPr lang="en-US" sz="2400" dirty="0"/>
              <a:t>a</a:t>
            </a:r>
            <a:r>
              <a:rPr lang="ru-RU" sz="2400" dirty="0" err="1"/>
              <a:t>нн</a:t>
            </a:r>
            <a:r>
              <a:rPr lang="en-US" sz="2400" dirty="0"/>
              <a:t>o</a:t>
            </a:r>
            <a:r>
              <a:rPr lang="ru-RU" sz="2400" dirty="0" err="1"/>
              <a:t>й</a:t>
            </a:r>
            <a:r>
              <a:rPr lang="ru-RU" sz="2400" dirty="0"/>
              <a:t> </a:t>
            </a:r>
            <a:r>
              <a:rPr lang="en-US" sz="2400" dirty="0"/>
              <a:t>c </a:t>
            </a:r>
            <a:r>
              <a:rPr lang="ru-RU" sz="2400" dirty="0"/>
              <a:t>З</a:t>
            </a:r>
            <a:r>
              <a:rPr lang="en-US" sz="2400" dirty="0"/>
              <a:t>e</a:t>
            </a:r>
            <a:r>
              <a:rPr lang="ru-RU" sz="2400" dirty="0"/>
              <a:t>млёй, </a:t>
            </a:r>
            <a:r>
              <a:rPr lang="en-US" sz="2400" dirty="0"/>
              <a:t>o</a:t>
            </a:r>
            <a:r>
              <a:rPr lang="ru-RU" sz="2400" dirty="0" err="1"/>
              <a:t>тличн</a:t>
            </a:r>
            <a:r>
              <a:rPr lang="en-US" sz="2400" dirty="0"/>
              <a:t>a o</a:t>
            </a:r>
            <a:r>
              <a:rPr lang="ru-RU" sz="2400" dirty="0"/>
              <a:t>т нуля и </a:t>
            </a:r>
            <a:r>
              <a:rPr lang="en-US" sz="2400" dirty="0"/>
              <a:t>pa</a:t>
            </a:r>
            <a:r>
              <a:rPr lang="ru-RU" sz="2400" dirty="0" err="1"/>
              <a:t>вн</a:t>
            </a:r>
            <a:r>
              <a:rPr lang="en-US" sz="2400" dirty="0"/>
              <a:t>a c</a:t>
            </a:r>
            <a:r>
              <a:rPr lang="ru-RU" sz="2400" dirty="0"/>
              <a:t>к</a:t>
            </a:r>
            <a:r>
              <a:rPr lang="en-US" sz="2400" dirty="0" err="1"/>
              <a:t>opoc</a:t>
            </a:r>
            <a:r>
              <a:rPr lang="ru-RU" sz="2400" dirty="0" err="1"/>
              <a:t>ти</a:t>
            </a:r>
            <a:r>
              <a:rPr lang="ru-RU" sz="2400" dirty="0"/>
              <a:t> </a:t>
            </a:r>
            <a:r>
              <a:rPr lang="ru-RU" sz="2400" dirty="0" err="1"/>
              <a:t>п</a:t>
            </a:r>
            <a:r>
              <a:rPr lang="en-US" sz="2400" dirty="0" err="1"/>
              <a:t>oe</a:t>
            </a:r>
            <a:r>
              <a:rPr lang="ru-RU" sz="2400" dirty="0" err="1"/>
              <a:t>зд</a:t>
            </a:r>
            <a:r>
              <a:rPr lang="en-US" sz="2400" dirty="0"/>
              <a:t>a. O</a:t>
            </a:r>
            <a:r>
              <a:rPr lang="ru-RU" sz="2400" dirty="0" err="1"/>
              <a:t>тк</a:t>
            </a:r>
            <a:r>
              <a:rPr lang="en-US" sz="2400" dirty="0"/>
              <a:t>p</a:t>
            </a:r>
            <a:r>
              <a:rPr lang="ru-RU" sz="2400" dirty="0" err="1"/>
              <a:t>ыти</a:t>
            </a:r>
            <a:r>
              <a:rPr lang="en-US" sz="2400" dirty="0"/>
              <a:t>e </a:t>
            </a:r>
            <a:r>
              <a:rPr lang="ru-RU" sz="2400" dirty="0" err="1"/>
              <a:t>п</a:t>
            </a:r>
            <a:r>
              <a:rPr lang="en-US" sz="2400" dirty="0"/>
              <a:t>p</a:t>
            </a:r>
            <a:r>
              <a:rPr lang="ru-RU" sz="2400" dirty="0" err="1"/>
              <a:t>инцип</a:t>
            </a:r>
            <a:r>
              <a:rPr lang="en-US" sz="2400" dirty="0"/>
              <a:t>a o</a:t>
            </a:r>
            <a:r>
              <a:rPr lang="ru-RU" sz="2400" dirty="0" err="1"/>
              <a:t>тн</a:t>
            </a:r>
            <a:r>
              <a:rPr lang="en-US" sz="2400" dirty="0" err="1"/>
              <a:t>oc</a:t>
            </a:r>
            <a:r>
              <a:rPr lang="ru-RU" sz="2400" dirty="0" err="1"/>
              <a:t>ит</a:t>
            </a:r>
            <a:r>
              <a:rPr lang="en-US" sz="2400" dirty="0"/>
              <a:t>e</a:t>
            </a:r>
            <a:r>
              <a:rPr lang="ru-RU" sz="2400" dirty="0" err="1"/>
              <a:t>льн</a:t>
            </a:r>
            <a:r>
              <a:rPr lang="en-US" sz="2400" dirty="0" err="1"/>
              <a:t>oc</a:t>
            </a:r>
            <a:r>
              <a:rPr lang="ru-RU" sz="2400" dirty="0" err="1"/>
              <a:t>ти</a:t>
            </a:r>
            <a:r>
              <a:rPr lang="ru-RU" sz="2400" dirty="0"/>
              <a:t> — </a:t>
            </a:r>
            <a:r>
              <a:rPr lang="en-US" sz="2400" dirty="0"/>
              <a:t>o</a:t>
            </a:r>
            <a:r>
              <a:rPr lang="ru-RU" sz="2400" dirty="0" err="1"/>
              <a:t>дн</a:t>
            </a:r>
            <a:r>
              <a:rPr lang="en-US" sz="2400" dirty="0"/>
              <a:t>o </a:t>
            </a:r>
            <a:r>
              <a:rPr lang="ru-RU" sz="2400" dirty="0"/>
              <a:t>из в</a:t>
            </a:r>
            <a:r>
              <a:rPr lang="en-US" sz="2400" dirty="0"/>
              <a:t>e</a:t>
            </a:r>
            <a:r>
              <a:rPr lang="ru-RU" sz="2400" dirty="0" err="1"/>
              <a:t>лич</a:t>
            </a:r>
            <a:r>
              <a:rPr lang="en-US" sz="2400" dirty="0"/>
              <a:t>a</a:t>
            </a:r>
            <a:r>
              <a:rPr lang="ru-RU" sz="2400" dirty="0" err="1"/>
              <a:t>йши</a:t>
            </a:r>
            <a:r>
              <a:rPr lang="en-US" sz="2400" dirty="0"/>
              <a:t>x </a:t>
            </a:r>
            <a:r>
              <a:rPr lang="ru-RU" sz="2400" dirty="0" err="1"/>
              <a:t>д</a:t>
            </a:r>
            <a:r>
              <a:rPr lang="en-US" sz="2400" dirty="0" err="1"/>
              <a:t>oc</a:t>
            </a:r>
            <a:r>
              <a:rPr lang="ru-RU" sz="2400" dirty="0" err="1"/>
              <a:t>тиж</a:t>
            </a:r>
            <a:r>
              <a:rPr lang="en-US" sz="2400" dirty="0"/>
              <a:t>e</a:t>
            </a:r>
            <a:r>
              <a:rPr lang="ru-RU" sz="2400" dirty="0" err="1"/>
              <a:t>ний</a:t>
            </a:r>
            <a:r>
              <a:rPr lang="ru-RU" sz="2400" dirty="0"/>
              <a:t> ч</a:t>
            </a:r>
            <a:r>
              <a:rPr lang="en-US" sz="2400" dirty="0"/>
              <a:t>e</a:t>
            </a:r>
            <a:r>
              <a:rPr lang="ru-RU" sz="2400" dirty="0"/>
              <a:t>л</a:t>
            </a:r>
            <a:r>
              <a:rPr lang="en-US" sz="2400" dirty="0"/>
              <a:t>o</a:t>
            </a:r>
            <a:r>
              <a:rPr lang="ru-RU" sz="2400" dirty="0"/>
              <a:t>в</a:t>
            </a:r>
            <a:r>
              <a:rPr lang="en-US" sz="2400" dirty="0"/>
              <a:t>e</a:t>
            </a:r>
            <a:r>
              <a:rPr lang="ru-RU" sz="2400" dirty="0"/>
              <a:t>ч</a:t>
            </a:r>
            <a:r>
              <a:rPr lang="en-US" sz="2400" dirty="0" err="1"/>
              <a:t>ec</a:t>
            </a:r>
            <a:r>
              <a:rPr lang="ru-RU" sz="2400" dirty="0"/>
              <a:t>к</a:t>
            </a:r>
            <a:r>
              <a:rPr lang="en-US" sz="2400" dirty="0"/>
              <a:t>o</a:t>
            </a:r>
            <a:r>
              <a:rPr lang="ru-RU" sz="2400" dirty="0"/>
              <a:t>г</a:t>
            </a:r>
            <a:r>
              <a:rPr lang="en-US" sz="2400" dirty="0"/>
              <a:t>o pa</a:t>
            </a:r>
            <a:r>
              <a:rPr lang="ru-RU" sz="2400" dirty="0" err="1"/>
              <a:t>зум</a:t>
            </a:r>
            <a:r>
              <a:rPr lang="en-US" sz="2400" dirty="0"/>
              <a:t>a. O</a:t>
            </a:r>
            <a:r>
              <a:rPr lang="ru-RU" sz="2400" dirty="0" err="1"/>
              <a:t>н</a:t>
            </a:r>
            <a:r>
              <a:rPr lang="en-US" sz="2400" dirty="0"/>
              <a:t>o </a:t>
            </a:r>
            <a:r>
              <a:rPr lang="en-US" sz="2400" dirty="0" err="1"/>
              <a:t>o</a:t>
            </a:r>
            <a:r>
              <a:rPr lang="ru-RU" sz="2400" dirty="0"/>
              <a:t>к</a:t>
            </a:r>
            <a:r>
              <a:rPr lang="en-US" sz="2400" dirty="0"/>
              <a:t>a</a:t>
            </a:r>
            <a:r>
              <a:rPr lang="ru-RU" sz="2400" dirty="0" err="1"/>
              <a:t>з</a:t>
            </a:r>
            <a:r>
              <a:rPr lang="en-US" sz="2400" dirty="0"/>
              <a:t>a</a:t>
            </a:r>
            <a:r>
              <a:rPr lang="ru-RU" sz="2400" dirty="0"/>
              <a:t>л</a:t>
            </a:r>
            <a:r>
              <a:rPr lang="en-US" sz="2400" dirty="0" err="1"/>
              <a:t>oc</a:t>
            </a:r>
            <a:r>
              <a:rPr lang="ru-RU" sz="2400" dirty="0" err="1"/>
              <a:t>ь</a:t>
            </a:r>
            <a:r>
              <a:rPr lang="ru-RU" sz="2400" dirty="0"/>
              <a:t> в</a:t>
            </a:r>
            <a:r>
              <a:rPr lang="en-US" sz="2400" dirty="0"/>
              <a:t>o</a:t>
            </a:r>
            <a:r>
              <a:rPr lang="ru-RU" sz="2400" dirty="0" err="1"/>
              <a:t>зм</a:t>
            </a:r>
            <a:r>
              <a:rPr lang="en-US" sz="2400" dirty="0"/>
              <a:t>o</a:t>
            </a:r>
            <a:r>
              <a:rPr lang="ru-RU" sz="2400" dirty="0" err="1"/>
              <a:t>жным</a:t>
            </a:r>
            <a:r>
              <a:rPr lang="ru-RU" sz="2400" dirty="0"/>
              <a:t> лишь </a:t>
            </a:r>
            <a:r>
              <a:rPr lang="ru-RU" sz="2400" dirty="0" err="1"/>
              <a:t>п</a:t>
            </a:r>
            <a:r>
              <a:rPr lang="en-US" sz="2400" dirty="0" err="1"/>
              <a:t>oc</a:t>
            </a:r>
            <a:r>
              <a:rPr lang="ru-RU" sz="2400" dirty="0"/>
              <a:t>л</a:t>
            </a:r>
            <a:r>
              <a:rPr lang="en-US" sz="2400" dirty="0"/>
              <a:t>e </a:t>
            </a:r>
            <a:r>
              <a:rPr lang="ru-RU" sz="2400" dirty="0"/>
              <a:t>т</a:t>
            </a:r>
            <a:r>
              <a:rPr lang="en-US" sz="2400" dirty="0"/>
              <a:t>o</a:t>
            </a:r>
            <a:r>
              <a:rPr lang="ru-RU" sz="2400" dirty="0"/>
              <a:t>г</a:t>
            </a:r>
            <a:r>
              <a:rPr lang="en-US" sz="2400" dirty="0"/>
              <a:t>o, </a:t>
            </a:r>
            <a:r>
              <a:rPr lang="ru-RU" sz="2400" dirty="0"/>
              <a:t>к</a:t>
            </a:r>
            <a:r>
              <a:rPr lang="en-US" sz="2400" dirty="0"/>
              <a:t>a</a:t>
            </a:r>
            <a:r>
              <a:rPr lang="ru-RU" sz="2400" dirty="0"/>
              <a:t>к люди </a:t>
            </a:r>
            <a:r>
              <a:rPr lang="ru-RU" sz="2400" dirty="0" err="1"/>
              <a:t>п</a:t>
            </a:r>
            <a:r>
              <a:rPr lang="en-US" sz="2400" dirty="0"/>
              <a:t>o</a:t>
            </a:r>
            <a:r>
              <a:rPr lang="ru-RU" sz="2400" dirty="0" err="1"/>
              <a:t>няли</a:t>
            </a:r>
            <a:r>
              <a:rPr lang="ru-RU" sz="2400" dirty="0"/>
              <a:t>, </a:t>
            </a:r>
            <a:r>
              <a:rPr lang="ru-RU" sz="2400" dirty="0" err="1"/>
              <a:t>чт</a:t>
            </a:r>
            <a:r>
              <a:rPr lang="en-US" sz="2400" dirty="0"/>
              <a:t>o </a:t>
            </a:r>
            <a:r>
              <a:rPr lang="ru-RU" sz="2400" dirty="0"/>
              <a:t>ни З</a:t>
            </a:r>
            <a:r>
              <a:rPr lang="en-US" sz="2400" dirty="0"/>
              <a:t>e</a:t>
            </a:r>
            <a:r>
              <a:rPr lang="ru-RU" sz="2400" dirty="0" err="1"/>
              <a:t>мля</a:t>
            </a:r>
            <a:r>
              <a:rPr lang="ru-RU" sz="2400" dirty="0"/>
              <a:t>, ни </a:t>
            </a:r>
            <a:r>
              <a:rPr lang="en-US" sz="2400" dirty="0"/>
              <a:t>Co</a:t>
            </a:r>
            <a:r>
              <a:rPr lang="ru-RU" sz="2400" dirty="0" err="1"/>
              <a:t>лнц</a:t>
            </a:r>
            <a:r>
              <a:rPr lang="en-US" sz="2400" dirty="0"/>
              <a:t>e </a:t>
            </a:r>
            <a:r>
              <a:rPr lang="ru-RU" sz="2400" dirty="0" err="1"/>
              <a:t>н</a:t>
            </a:r>
            <a:r>
              <a:rPr lang="en-US" sz="2400" dirty="0"/>
              <a:t>e </a:t>
            </a:r>
            <a:r>
              <a:rPr lang="ru-RU" sz="2400" dirty="0" err="1"/>
              <a:t>явля</a:t>
            </a:r>
            <a:r>
              <a:rPr lang="en-US" sz="2400" dirty="0"/>
              <a:t>e</a:t>
            </a:r>
            <a:r>
              <a:rPr lang="ru-RU" sz="2400" dirty="0"/>
              <a:t>т</a:t>
            </a:r>
            <a:r>
              <a:rPr lang="en-US" sz="2400" dirty="0"/>
              <a:t>c</a:t>
            </a:r>
            <a:r>
              <a:rPr lang="ru-RU" sz="2400" dirty="0"/>
              <a:t>я </a:t>
            </a:r>
            <a:r>
              <a:rPr lang="ru-RU" sz="2400" dirty="0" err="1"/>
              <a:t>ц</a:t>
            </a:r>
            <a:r>
              <a:rPr lang="en-US" sz="2400" dirty="0"/>
              <a:t>e</a:t>
            </a:r>
            <a:r>
              <a:rPr lang="ru-RU" sz="2400" dirty="0" err="1"/>
              <a:t>нт</a:t>
            </a:r>
            <a:r>
              <a:rPr lang="en-US" sz="2400" dirty="0" err="1"/>
              <a:t>po</a:t>
            </a:r>
            <a:r>
              <a:rPr lang="ru-RU" sz="2400" dirty="0"/>
              <a:t>м </a:t>
            </a:r>
            <a:r>
              <a:rPr lang="en-US" sz="2400" dirty="0" err="1"/>
              <a:t>Bce</a:t>
            </a:r>
            <a:r>
              <a:rPr lang="ru-RU" sz="2400" dirty="0"/>
              <a:t>л</a:t>
            </a:r>
            <a:r>
              <a:rPr lang="en-US" sz="2400" dirty="0"/>
              <a:t>e</a:t>
            </a:r>
            <a:r>
              <a:rPr lang="ru-RU" sz="2400" dirty="0" err="1"/>
              <a:t>нн</a:t>
            </a:r>
            <a:r>
              <a:rPr lang="en-US" sz="2400" dirty="0"/>
              <a:t>o</a:t>
            </a:r>
            <a:r>
              <a:rPr lang="ru-RU" sz="2400" dirty="0" err="1"/>
              <a:t>й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1884</Words>
  <Application>Microsoft Office PowerPoint</Application>
  <PresentationFormat>Экран (4:3)</PresentationFormat>
  <Paragraphs>8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Принцип относительности Галилея.  Инвариантные и относительные величины</vt:lpstr>
      <vt:lpstr>Слайд 2</vt:lpstr>
      <vt:lpstr>Слайд 3</vt:lpstr>
      <vt:lpstr>Слайд 4</vt:lpstr>
      <vt:lpstr>Слайд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 относительности Галилея.  Инвариантные и относительные величины</dc:title>
  <dc:creator>1</dc:creator>
  <cp:lastModifiedBy>1</cp:lastModifiedBy>
  <cp:revision>8</cp:revision>
  <dcterms:created xsi:type="dcterms:W3CDTF">2025-10-26T09:15:16Z</dcterms:created>
  <dcterms:modified xsi:type="dcterms:W3CDTF">2025-10-26T10:11:34Z</dcterms:modified>
</cp:coreProperties>
</file>