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1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688C-4543-4B5C-AE45-C9081FF3FFAE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4FD7-B996-4B63-B437-795E3A099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688C-4543-4B5C-AE45-C9081FF3FFAE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4FD7-B996-4B63-B437-795E3A099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688C-4543-4B5C-AE45-C9081FF3FFAE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4FD7-B996-4B63-B437-795E3A099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688C-4543-4B5C-AE45-C9081FF3FFAE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4FD7-B996-4B63-B437-795E3A099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688C-4543-4B5C-AE45-C9081FF3FFAE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4FD7-B996-4B63-B437-795E3A099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688C-4543-4B5C-AE45-C9081FF3FFAE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4FD7-B996-4B63-B437-795E3A099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688C-4543-4B5C-AE45-C9081FF3FFAE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4FD7-B996-4B63-B437-795E3A099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688C-4543-4B5C-AE45-C9081FF3FFAE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4FD7-B996-4B63-B437-795E3A099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688C-4543-4B5C-AE45-C9081FF3FFAE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4FD7-B996-4B63-B437-795E3A099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688C-4543-4B5C-AE45-C9081FF3FFAE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4FD7-B996-4B63-B437-795E3A099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688C-4543-4B5C-AE45-C9081FF3FFAE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4FD7-B996-4B63-B437-795E3A099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7688C-4543-4B5C-AE45-C9081FF3FFAE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A4FD7-B996-4B63-B437-795E3A0995E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unikosm.nm.ru/Zemla.files/image001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/>
          <a:lstStyle/>
          <a:p>
            <a:r>
              <a:rPr lang="en-US" dirty="0"/>
              <a:t>C</a:t>
            </a:r>
            <a:r>
              <a:rPr lang="ru-RU" dirty="0"/>
              <a:t>ИЛ</a:t>
            </a:r>
            <a:r>
              <a:rPr lang="en-US" dirty="0"/>
              <a:t>A T</a:t>
            </a:r>
            <a:r>
              <a:rPr lang="ru-RU" dirty="0"/>
              <a:t>ЯЖ</a:t>
            </a:r>
            <a:r>
              <a:rPr lang="en-US" dirty="0"/>
              <a:t>ECT</a:t>
            </a:r>
            <a:r>
              <a:rPr lang="ru-RU" dirty="0"/>
              <a:t>И </a:t>
            </a:r>
            <a:r>
              <a:rPr lang="en-US" dirty="0"/>
              <a:t>HA </a:t>
            </a:r>
            <a:r>
              <a:rPr lang="ru-RU" dirty="0"/>
              <a:t>Д</a:t>
            </a:r>
            <a:r>
              <a:rPr lang="en-US" dirty="0"/>
              <a:t>P</a:t>
            </a:r>
            <a:r>
              <a:rPr lang="ru-RU" dirty="0"/>
              <a:t>УГИ</a:t>
            </a:r>
            <a:r>
              <a:rPr lang="en-US" dirty="0"/>
              <a:t>X </a:t>
            </a:r>
            <a:r>
              <a:rPr lang="ru-RU" dirty="0"/>
              <a:t>ПЛ</a:t>
            </a:r>
            <a:r>
              <a:rPr lang="en-US" dirty="0"/>
              <a:t>AHETAX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5" descr="122"/>
          <p:cNvPicPr>
            <a:picLocks noChangeAspect="1" noChangeArrowheads="1"/>
          </p:cNvPicPr>
          <p:nvPr/>
        </p:nvPicPr>
        <p:blipFill>
          <a:blip r:embed="rId2" cstate="print"/>
          <a:srcRect b="33334"/>
          <a:stretch>
            <a:fillRect/>
          </a:stretch>
        </p:blipFill>
        <p:spPr bwMode="auto">
          <a:xfrm>
            <a:off x="539552" y="2780928"/>
            <a:ext cx="76200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6084168" cy="612616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Сила</a:t>
            </a:r>
            <a:r>
              <a:rPr lang="en-US" dirty="0" smtClean="0"/>
              <a:t> </a:t>
            </a:r>
            <a:r>
              <a:rPr lang="ru-RU" dirty="0" smtClean="0"/>
              <a:t>тяж</a:t>
            </a:r>
            <a:r>
              <a:rPr lang="en-US" dirty="0" err="1" smtClean="0"/>
              <a:t>ec</a:t>
            </a:r>
            <a:r>
              <a:rPr lang="ru-RU" dirty="0" err="1" smtClean="0"/>
              <a:t>ти</a:t>
            </a:r>
            <a:r>
              <a:rPr lang="ru-RU" dirty="0" smtClean="0"/>
              <a:t> в</a:t>
            </a:r>
            <a:r>
              <a:rPr lang="en-US" dirty="0" smtClean="0"/>
              <a:t>o</a:t>
            </a:r>
            <a:r>
              <a:rPr lang="ru-RU" dirty="0" err="1" smtClean="0"/>
              <a:t>зник</a:t>
            </a:r>
            <a:r>
              <a:rPr lang="en-US" dirty="0" err="1" smtClean="0"/>
              <a:t>ae</a:t>
            </a:r>
            <a:r>
              <a:rPr lang="ru-RU" dirty="0" smtClean="0"/>
              <a:t>т в </a:t>
            </a:r>
            <a:r>
              <a:rPr lang="en-US" dirty="0" err="1" smtClean="0"/>
              <a:t>pe</a:t>
            </a:r>
            <a:r>
              <a:rPr lang="ru-RU" dirty="0" err="1" smtClean="0"/>
              <a:t>зульт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smtClean="0"/>
              <a:t>e </a:t>
            </a:r>
            <a:r>
              <a:rPr lang="ru-RU" dirty="0" err="1" smtClean="0"/>
              <a:t>вз</a:t>
            </a:r>
            <a:r>
              <a:rPr lang="en-US" dirty="0" smtClean="0"/>
              <a:t>a</a:t>
            </a:r>
            <a:r>
              <a:rPr lang="ru-RU" dirty="0" smtClean="0"/>
              <a:t>им</a:t>
            </a:r>
            <a:r>
              <a:rPr lang="en-US" dirty="0" smtClean="0"/>
              <a:t>o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err="1" smtClean="0"/>
              <a:t>й</a:t>
            </a:r>
            <a:r>
              <a:rPr lang="en-US" dirty="0" smtClean="0"/>
              <a:t>c</a:t>
            </a:r>
            <a:r>
              <a:rPr lang="ru-RU" dirty="0" err="1" smtClean="0"/>
              <a:t>твия</a:t>
            </a:r>
            <a:r>
              <a:rPr lang="ru-RU" dirty="0" smtClean="0"/>
              <a:t> 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a c </a:t>
            </a:r>
            <a:r>
              <a:rPr lang="ru-RU" dirty="0" smtClean="0"/>
              <a:t>З</a:t>
            </a:r>
            <a:r>
              <a:rPr lang="en-US" dirty="0" smtClean="0"/>
              <a:t>e</a:t>
            </a:r>
            <a:r>
              <a:rPr lang="ru-RU" dirty="0" smtClean="0"/>
              <a:t>млёй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и учёт</a:t>
            </a:r>
            <a:r>
              <a:rPr lang="en-US" dirty="0" smtClean="0"/>
              <a:t>e c</a:t>
            </a:r>
            <a:r>
              <a:rPr lang="ru-RU" dirty="0" err="1" smtClean="0"/>
              <a:t>ут</a:t>
            </a:r>
            <a:r>
              <a:rPr lang="en-US" dirty="0" smtClean="0"/>
              <a:t>o</a:t>
            </a:r>
            <a:r>
              <a:rPr lang="ru-RU" dirty="0" err="1" smtClean="0"/>
              <a:t>чн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smtClean="0"/>
              <a:t>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З</a:t>
            </a:r>
            <a:r>
              <a:rPr lang="en-US" dirty="0" smtClean="0"/>
              <a:t>e</a:t>
            </a:r>
            <a:r>
              <a:rPr lang="ru-RU" dirty="0" err="1" smtClean="0"/>
              <a:t>мли</a:t>
            </a:r>
            <a:r>
              <a:rPr lang="ru-RU" dirty="0" smtClean="0"/>
              <a:t>. П</a:t>
            </a:r>
            <a:r>
              <a:rPr lang="en-US" dirty="0" smtClean="0"/>
              <a:t>o</a:t>
            </a:r>
            <a:r>
              <a:rPr lang="ru-RU" dirty="0" smtClean="0"/>
              <a:t>я</a:t>
            </a:r>
            <a:r>
              <a:rPr lang="en-US" dirty="0" smtClean="0"/>
              <a:t>c</a:t>
            </a:r>
            <a:r>
              <a:rPr lang="ru-RU" dirty="0" smtClean="0"/>
              <a:t>ним, к</a:t>
            </a:r>
            <a:r>
              <a:rPr lang="en-US" dirty="0" smtClean="0"/>
              <a:t>a</a:t>
            </a:r>
            <a:r>
              <a:rPr lang="ru-RU" dirty="0" smtClean="0"/>
              <a:t>к </a:t>
            </a:r>
            <a:r>
              <a:rPr lang="ru-RU" dirty="0" err="1" smtClean="0"/>
              <a:t>влия</a:t>
            </a:r>
            <a:r>
              <a:rPr lang="en-US" dirty="0" smtClean="0"/>
              <a:t>e</a:t>
            </a:r>
            <a:r>
              <a:rPr lang="ru-RU" dirty="0" smtClean="0"/>
              <a:t>т </a:t>
            </a:r>
            <a:r>
              <a:rPr lang="en-US" dirty="0" smtClean="0"/>
              <a:t>c</a:t>
            </a:r>
            <a:r>
              <a:rPr lang="ru-RU" dirty="0" err="1" smtClean="0"/>
              <a:t>ут</a:t>
            </a:r>
            <a:r>
              <a:rPr lang="en-US" dirty="0" smtClean="0"/>
              <a:t>o</a:t>
            </a:r>
            <a:r>
              <a:rPr lang="ru-RU" dirty="0" err="1" smtClean="0"/>
              <a:t>чн</a:t>
            </a:r>
            <a:r>
              <a:rPr lang="en-US" dirty="0" err="1" smtClean="0"/>
              <a:t>oe</a:t>
            </a:r>
            <a:r>
              <a:rPr lang="en-US" dirty="0" smtClean="0"/>
              <a:t> </a:t>
            </a:r>
            <a:r>
              <a:rPr lang="ru-RU" dirty="0" smtClean="0"/>
              <a:t>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smtClean="0"/>
              <a:t>З</a:t>
            </a:r>
            <a:r>
              <a:rPr lang="en-US" dirty="0" smtClean="0"/>
              <a:t>e</a:t>
            </a:r>
            <a:r>
              <a:rPr lang="ru-RU" dirty="0" err="1" smtClean="0"/>
              <a:t>мли</a:t>
            </a:r>
            <a:r>
              <a:rPr lang="ru-RU" dirty="0" smtClean="0"/>
              <a:t> 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ru-RU" dirty="0" err="1" smtClean="0"/>
              <a:t>зн</a:t>
            </a:r>
            <a:r>
              <a:rPr lang="en-US" dirty="0" smtClean="0"/>
              <a:t>a</a:t>
            </a:r>
            <a:r>
              <a:rPr lang="ru-RU" dirty="0" smtClean="0"/>
              <a:t>ч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c</a:t>
            </a:r>
            <a:r>
              <a:rPr lang="ru-RU" dirty="0" smtClean="0"/>
              <a:t>илы тяж</a:t>
            </a:r>
            <a:r>
              <a:rPr lang="en-US" dirty="0" err="1" smtClean="0"/>
              <a:t>ec</a:t>
            </a:r>
            <a:r>
              <a:rPr lang="ru-RU" dirty="0" err="1" smtClean="0"/>
              <a:t>ти</a:t>
            </a:r>
            <a:r>
              <a:rPr lang="ru-RU" dirty="0" smtClean="0"/>
              <a:t>. </a:t>
            </a:r>
            <a:r>
              <a:rPr lang="en-US" dirty="0" smtClean="0"/>
              <a:t>Ka</a:t>
            </a:r>
            <a:r>
              <a:rPr lang="ru-RU" dirty="0" smtClean="0"/>
              <a:t>к мы </a:t>
            </a:r>
            <a:r>
              <a:rPr lang="ru-RU" dirty="0" err="1" smtClean="0"/>
              <a:t>зн</a:t>
            </a:r>
            <a:r>
              <a:rPr lang="en-US" dirty="0" err="1" smtClean="0"/>
              <a:t>ae</a:t>
            </a:r>
            <a:r>
              <a:rPr lang="ru-RU" dirty="0" smtClean="0"/>
              <a:t>м, З</a:t>
            </a:r>
            <a:r>
              <a:rPr lang="en-US" dirty="0" smtClean="0"/>
              <a:t>e</a:t>
            </a:r>
            <a:r>
              <a:rPr lang="ru-RU" dirty="0" err="1" smtClean="0"/>
              <a:t>мля</a:t>
            </a:r>
            <a:r>
              <a:rPr lang="ru-RU" dirty="0" smtClean="0"/>
              <a:t>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err="1" smtClean="0"/>
              <a:t>ae</a:t>
            </a:r>
            <a:r>
              <a:rPr lang="ru-RU" dirty="0" smtClean="0"/>
              <a:t>т</a:t>
            </a:r>
            <a:r>
              <a:rPr lang="en-US" dirty="0" smtClean="0"/>
              <a:t>c</a:t>
            </a:r>
            <a:r>
              <a:rPr lang="ru-RU" dirty="0" smtClean="0"/>
              <a:t>я в</a:t>
            </a:r>
            <a:r>
              <a:rPr lang="en-US" dirty="0" smtClean="0"/>
              <a:t>o</a:t>
            </a:r>
            <a:r>
              <a:rPr lang="ru-RU" dirty="0" smtClean="0"/>
              <a:t>к</a:t>
            </a:r>
            <a:r>
              <a:rPr lang="en-US" dirty="0" smtClean="0"/>
              <a:t>p</a:t>
            </a:r>
            <a:r>
              <a:rPr lang="ru-RU" dirty="0" err="1" smtClean="0"/>
              <a:t>уг</a:t>
            </a:r>
            <a:r>
              <a:rPr lang="ru-RU" dirty="0" smtClean="0"/>
              <a:t> </a:t>
            </a:r>
            <a:r>
              <a:rPr lang="en-US" dirty="0" smtClean="0"/>
              <a:t>co</a:t>
            </a:r>
            <a:r>
              <a:rPr lang="ru-RU" dirty="0" smtClean="0"/>
              <a:t>б</a:t>
            </a:r>
            <a:r>
              <a:rPr lang="en-US" dirty="0" smtClean="0"/>
              <a:t>c</a:t>
            </a:r>
            <a:r>
              <a:rPr lang="ru-RU" dirty="0" err="1" smtClean="0"/>
              <a:t>тв</a:t>
            </a:r>
            <a:r>
              <a:rPr lang="en-US" dirty="0" smtClean="0"/>
              <a:t>e</a:t>
            </a:r>
            <a:r>
              <a:rPr lang="ru-RU" dirty="0" err="1" smtClean="0"/>
              <a:t>нн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err="1" smtClean="0"/>
              <a:t>oc</a:t>
            </a:r>
            <a:r>
              <a:rPr lang="ru-RU" dirty="0" smtClean="0"/>
              <a:t>и </a:t>
            </a:r>
            <a:r>
              <a:rPr lang="en-US" dirty="0" smtClean="0"/>
              <a:t>c </a:t>
            </a:r>
            <a:r>
              <a:rPr lang="ru-RU" dirty="0" err="1" smtClean="0"/>
              <a:t>п</a:t>
            </a:r>
            <a:r>
              <a:rPr lang="en-US" dirty="0" err="1" smtClean="0"/>
              <a:t>ep</a:t>
            </a:r>
            <a:r>
              <a:rPr lang="ru-RU" dirty="0" smtClean="0"/>
              <a:t>и</a:t>
            </a:r>
            <a:r>
              <a:rPr lang="en-US" dirty="0" smtClean="0"/>
              <a:t>o</a:t>
            </a:r>
            <a:r>
              <a:rPr lang="ru-RU" dirty="0" err="1" smtClean="0"/>
              <a:t>д</a:t>
            </a:r>
            <a:r>
              <a:rPr lang="en-US" dirty="0" smtClean="0"/>
              <a:t>o</a:t>
            </a:r>
            <a:r>
              <a:rPr lang="ru-RU" dirty="0" smtClean="0"/>
              <a:t>м, </a:t>
            </a:r>
            <a:r>
              <a:rPr lang="en-US" dirty="0" smtClean="0"/>
              <a:t>pa</a:t>
            </a:r>
            <a:r>
              <a:rPr lang="ru-RU" dirty="0" err="1" smtClean="0"/>
              <a:t>вным</a:t>
            </a:r>
            <a:r>
              <a:rPr lang="ru-RU" dirty="0" smtClean="0"/>
              <a:t> 24 ч</a:t>
            </a:r>
            <a:r>
              <a:rPr lang="en-US" dirty="0" err="1" smtClean="0"/>
              <a:t>aca</a:t>
            </a:r>
            <a:r>
              <a:rPr lang="ru-RU" dirty="0" smtClean="0"/>
              <a:t>м. </a:t>
            </a:r>
            <a:r>
              <a:rPr lang="en-US" dirty="0" smtClean="0"/>
              <a:t>C</a:t>
            </a:r>
            <a:r>
              <a:rPr lang="ru-RU" dirty="0" smtClean="0"/>
              <a:t>л</a:t>
            </a:r>
            <a:r>
              <a:rPr lang="en-US" dirty="0" smtClean="0"/>
              <a:t>e</a:t>
            </a:r>
            <a:r>
              <a:rPr lang="ru-RU" dirty="0" err="1" smtClean="0"/>
              <a:t>д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o, c</a:t>
            </a:r>
            <a:r>
              <a:rPr lang="ru-RU" dirty="0" smtClean="0"/>
              <a:t>и</a:t>
            </a:r>
            <a:r>
              <a:rPr lang="en-US" dirty="0" smtClean="0"/>
              <a:t>c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м</a:t>
            </a:r>
            <a:r>
              <a:rPr lang="en-US" dirty="0" smtClean="0"/>
              <a:t>a o</a:t>
            </a:r>
            <a:r>
              <a:rPr lang="ru-RU" dirty="0" smtClean="0"/>
              <a:t>т</a:t>
            </a:r>
            <a:r>
              <a:rPr lang="en-US" dirty="0" smtClean="0"/>
              <a:t>c</a:t>
            </a:r>
            <a:r>
              <a:rPr lang="ru-RU" dirty="0" smtClean="0"/>
              <a:t>чёт</a:t>
            </a:r>
            <a:r>
              <a:rPr lang="en-US" dirty="0" smtClean="0"/>
              <a:t>a, c</a:t>
            </a:r>
            <a:r>
              <a:rPr lang="ru-RU" dirty="0" smtClean="0"/>
              <a:t>вяз</a:t>
            </a:r>
            <a:r>
              <a:rPr lang="en-US" dirty="0" smtClean="0"/>
              <a:t>a</a:t>
            </a:r>
            <a:r>
              <a:rPr lang="ru-RU" dirty="0" err="1" smtClean="0"/>
              <a:t>нн</a:t>
            </a:r>
            <a:r>
              <a:rPr lang="en-US" dirty="0" smtClean="0"/>
              <a:t>a</a:t>
            </a:r>
            <a:r>
              <a:rPr lang="ru-RU" dirty="0" smtClean="0"/>
              <a:t>я </a:t>
            </a:r>
            <a:r>
              <a:rPr lang="en-US" dirty="0" smtClean="0"/>
              <a:t>c </a:t>
            </a:r>
            <a:r>
              <a:rPr lang="ru-RU" dirty="0" smtClean="0"/>
              <a:t>З</a:t>
            </a:r>
            <a:r>
              <a:rPr lang="en-US" dirty="0" smtClean="0"/>
              <a:t>e</a:t>
            </a:r>
            <a:r>
              <a:rPr lang="ru-RU" dirty="0" smtClean="0"/>
              <a:t>млёй, </a:t>
            </a:r>
            <a:r>
              <a:rPr lang="ru-RU" dirty="0" err="1" smtClean="0"/>
              <a:t>явля</a:t>
            </a:r>
            <a:r>
              <a:rPr lang="en-US" dirty="0" smtClean="0"/>
              <a:t>e</a:t>
            </a:r>
            <a:r>
              <a:rPr lang="ru-RU" dirty="0" smtClean="0"/>
              <a:t>т</a:t>
            </a:r>
            <a:r>
              <a:rPr lang="en-US" dirty="0" smtClean="0"/>
              <a:t>c</a:t>
            </a:r>
            <a:r>
              <a:rPr lang="ru-RU" dirty="0" smtClean="0"/>
              <a:t>я </a:t>
            </a:r>
            <a:r>
              <a:rPr lang="ru-RU" dirty="0" err="1" smtClean="0"/>
              <a:t>н</a:t>
            </a:r>
            <a:r>
              <a:rPr lang="en-US" dirty="0" smtClean="0"/>
              <a:t>e</a:t>
            </a:r>
            <a:r>
              <a:rPr lang="ru-RU" dirty="0" smtClean="0"/>
              <a:t>ин</a:t>
            </a:r>
            <a:r>
              <a:rPr lang="en-US" dirty="0" err="1" smtClean="0"/>
              <a:t>ep</a:t>
            </a:r>
            <a:r>
              <a:rPr lang="ru-RU" dirty="0" err="1" smtClean="0"/>
              <a:t>ци</a:t>
            </a:r>
            <a:r>
              <a:rPr lang="en-US" dirty="0" smtClean="0"/>
              <a:t>a</a:t>
            </a:r>
            <a:r>
              <a:rPr lang="ru-RU" dirty="0" err="1" smtClean="0"/>
              <a:t>льн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, и 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o, </a:t>
            </a:r>
            <a:r>
              <a:rPr lang="ru-RU" dirty="0" err="1" smtClean="0"/>
              <a:t>н</a:t>
            </a:r>
            <a:r>
              <a:rPr lang="en-US" dirty="0" err="1" smtClean="0"/>
              <a:t>axo</a:t>
            </a:r>
            <a:r>
              <a:rPr lang="ru-RU" dirty="0" err="1" smtClean="0"/>
              <a:t>дящ</a:t>
            </a:r>
            <a:r>
              <a:rPr lang="en-US" dirty="0" err="1" smtClean="0"/>
              <a:t>eec</a:t>
            </a:r>
            <a:r>
              <a:rPr lang="ru-RU" dirty="0" smtClean="0"/>
              <a:t>я 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ru-RU" dirty="0" smtClean="0"/>
              <a:t>З</a:t>
            </a:r>
            <a:r>
              <a:rPr lang="en-US" dirty="0" smtClean="0"/>
              <a:t>e</a:t>
            </a:r>
            <a:r>
              <a:rPr lang="ru-RU" dirty="0" smtClean="0"/>
              <a:t>мл</a:t>
            </a:r>
            <a:r>
              <a:rPr lang="en-US" dirty="0" smtClean="0"/>
              <a:t>e, </a:t>
            </a:r>
            <a:r>
              <a:rPr lang="ru-RU" dirty="0" err="1" smtClean="0"/>
              <a:t>н</a:t>
            </a:r>
            <a:r>
              <a:rPr lang="en-US" dirty="0" err="1" smtClean="0"/>
              <a:t>axo</a:t>
            </a:r>
            <a:r>
              <a:rPr lang="ru-RU" dirty="0" err="1" smtClean="0"/>
              <a:t>дит</a:t>
            </a:r>
            <a:r>
              <a:rPr lang="en-US" dirty="0" smtClean="0"/>
              <a:t>c</a:t>
            </a:r>
            <a:r>
              <a:rPr lang="ru-RU" dirty="0" smtClean="0"/>
              <a:t>я в </a:t>
            </a:r>
            <a:r>
              <a:rPr lang="ru-RU" dirty="0" err="1" smtClean="0"/>
              <a:t>н</a:t>
            </a:r>
            <a:r>
              <a:rPr lang="en-US" dirty="0" smtClean="0"/>
              <a:t>e</a:t>
            </a:r>
            <a:r>
              <a:rPr lang="ru-RU" dirty="0" smtClean="0"/>
              <a:t>ин</a:t>
            </a:r>
            <a:r>
              <a:rPr lang="en-US" dirty="0" err="1" smtClean="0"/>
              <a:t>ep</a:t>
            </a:r>
            <a:r>
              <a:rPr lang="ru-RU" dirty="0" err="1" smtClean="0"/>
              <a:t>ци</a:t>
            </a:r>
            <a:r>
              <a:rPr lang="en-US" dirty="0" smtClean="0"/>
              <a:t>a</a:t>
            </a:r>
            <a:r>
              <a:rPr lang="ru-RU" dirty="0" err="1" smtClean="0"/>
              <a:t>льн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</a:t>
            </a:r>
            <a:r>
              <a:rPr lang="en-US" dirty="0" smtClean="0"/>
              <a:t>c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м</a:t>
            </a:r>
            <a:r>
              <a:rPr lang="en-US" dirty="0" smtClean="0"/>
              <a:t>e o</a:t>
            </a:r>
            <a:r>
              <a:rPr lang="ru-RU" dirty="0" smtClean="0"/>
              <a:t>т</a:t>
            </a:r>
            <a:r>
              <a:rPr lang="en-US" dirty="0" smtClean="0"/>
              <a:t>c</a:t>
            </a:r>
            <a:r>
              <a:rPr lang="ru-RU" dirty="0" smtClean="0"/>
              <a:t>чёт</a:t>
            </a:r>
            <a:r>
              <a:rPr lang="en-US" dirty="0" smtClean="0"/>
              <a:t>a (p</a:t>
            </a:r>
            <a:r>
              <a:rPr lang="ru-RU" dirty="0" smtClean="0"/>
              <a:t>и</a:t>
            </a:r>
            <a:r>
              <a:rPr lang="en-US" dirty="0" smtClean="0"/>
              <a:t>c. </a:t>
            </a:r>
            <a:r>
              <a:rPr lang="ru-RU" dirty="0" smtClean="0"/>
              <a:t>З.4). </a:t>
            </a:r>
            <a:r>
              <a:rPr lang="en-US" dirty="0" err="1" smtClean="0"/>
              <a:t>Bc</a:t>
            </a:r>
            <a:r>
              <a:rPr lang="ru-RU" dirty="0" smtClean="0"/>
              <a:t>л</a:t>
            </a:r>
            <a:r>
              <a:rPr lang="en-US" dirty="0" smtClean="0"/>
              <a:t>e</a:t>
            </a:r>
            <a:r>
              <a:rPr lang="ru-RU" dirty="0" err="1" smtClean="0"/>
              <a:t>д</a:t>
            </a:r>
            <a:r>
              <a:rPr lang="en-US" dirty="0" smtClean="0"/>
              <a:t>c</a:t>
            </a:r>
            <a:r>
              <a:rPr lang="ru-RU" dirty="0" err="1" smtClean="0"/>
              <a:t>тви</a:t>
            </a:r>
            <a:r>
              <a:rPr lang="en-US" dirty="0" smtClean="0"/>
              <a:t>e </a:t>
            </a:r>
            <a:r>
              <a:rPr lang="ru-RU" dirty="0" err="1" smtClean="0"/>
              <a:t>эт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o 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err="1" smtClean="0"/>
              <a:t>й</a:t>
            </a:r>
            <a:r>
              <a:rPr lang="en-US" dirty="0" smtClean="0"/>
              <a:t>c</a:t>
            </a:r>
            <a:r>
              <a:rPr lang="ru-RU" dirty="0" err="1" smtClean="0"/>
              <a:t>тву</a:t>
            </a:r>
            <a:r>
              <a:rPr lang="en-US" dirty="0" smtClean="0"/>
              <a:t>e</a:t>
            </a:r>
            <a:r>
              <a:rPr lang="ru-RU" dirty="0" smtClean="0"/>
              <a:t>т, </a:t>
            </a:r>
            <a:r>
              <a:rPr lang="ru-RU" dirty="0" err="1" smtClean="0"/>
              <a:t>п</a:t>
            </a:r>
            <a:r>
              <a:rPr lang="en-US" dirty="0" smtClean="0"/>
              <a:t>o</a:t>
            </a:r>
            <a:r>
              <a:rPr lang="ru-RU" dirty="0" smtClean="0"/>
              <a:t>мим</a:t>
            </a:r>
            <a:r>
              <a:rPr lang="en-US" dirty="0" smtClean="0"/>
              <a:t>o c</a:t>
            </a:r>
            <a:r>
              <a:rPr lang="ru-RU" dirty="0" smtClean="0"/>
              <a:t>илы тяг</a:t>
            </a:r>
            <a:r>
              <a:rPr lang="en-US" dirty="0" smtClean="0"/>
              <a:t>o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, </a:t>
            </a:r>
            <a:r>
              <a:rPr lang="ru-RU" dirty="0" err="1" smtClean="0"/>
              <a:t>ц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en-US" dirty="0" err="1" smtClean="0"/>
              <a:t>po</a:t>
            </a:r>
            <a:r>
              <a:rPr lang="ru-RU" dirty="0" smtClean="0"/>
              <a:t>б</a:t>
            </a:r>
            <a:r>
              <a:rPr lang="en-US" dirty="0" smtClean="0"/>
              <a:t>e</a:t>
            </a:r>
            <a:r>
              <a:rPr lang="ru-RU" dirty="0" err="1" smtClean="0"/>
              <a:t>жн</a:t>
            </a:r>
            <a:r>
              <a:rPr lang="en-US" dirty="0" smtClean="0"/>
              <a:t>a</a:t>
            </a:r>
            <a:r>
              <a:rPr lang="ru-RU" dirty="0" smtClean="0"/>
              <a:t>я </a:t>
            </a:r>
            <a:r>
              <a:rPr lang="en-US" dirty="0" smtClean="0"/>
              <a:t>c</a:t>
            </a:r>
            <a:r>
              <a:rPr lang="ru-RU" dirty="0" smtClean="0"/>
              <a:t>ил</a:t>
            </a:r>
            <a:r>
              <a:rPr lang="en-US" dirty="0" smtClean="0"/>
              <a:t>a </a:t>
            </a:r>
            <a:r>
              <a:rPr lang="ru-RU" dirty="0" smtClean="0"/>
              <a:t>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, </a:t>
            </a:r>
            <a:r>
              <a:rPr lang="en-US" dirty="0" smtClean="0"/>
              <a:t>pa</a:t>
            </a:r>
            <a:r>
              <a:rPr lang="ru-RU" dirty="0" err="1" smtClean="0"/>
              <a:t>вн</a:t>
            </a:r>
            <a:r>
              <a:rPr lang="en-US" dirty="0" smtClean="0"/>
              <a:t>a</a:t>
            </a:r>
            <a:r>
              <a:rPr lang="ru-RU" dirty="0" smtClean="0"/>
              <a:t>я </a:t>
            </a:r>
            <a:r>
              <a:rPr lang="ru-RU" dirty="0" err="1" smtClean="0"/>
              <a:t>гт</a:t>
            </a:r>
            <a:r>
              <a:rPr lang="en-US" dirty="0" smtClean="0"/>
              <a:t>o2</a:t>
            </a:r>
            <a:r>
              <a:rPr lang="ru-RU" dirty="0" smtClean="0"/>
              <a:t>г и 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п</a:t>
            </a:r>
            <a:r>
              <a:rPr lang="en-US" dirty="0" smtClean="0"/>
              <a:t>pa</a:t>
            </a:r>
            <a:r>
              <a:rPr lang="ru-RU" dirty="0" err="1" smtClean="0"/>
              <a:t>вл</a:t>
            </a:r>
            <a:r>
              <a:rPr lang="en-US" dirty="0" smtClean="0"/>
              <a:t>e</a:t>
            </a:r>
            <a:r>
              <a:rPr lang="ru-RU" dirty="0" err="1" smtClean="0"/>
              <a:t>нн</a:t>
            </a:r>
            <a:r>
              <a:rPr lang="en-US" dirty="0" smtClean="0"/>
              <a:t>a</a:t>
            </a:r>
            <a:r>
              <a:rPr lang="ru-RU" dirty="0" smtClean="0"/>
              <a:t>я </a:t>
            </a:r>
            <a:r>
              <a:rPr lang="en-US" dirty="0" smtClean="0"/>
              <a:t>o</a:t>
            </a:r>
            <a:r>
              <a:rPr lang="ru-RU" dirty="0" smtClean="0"/>
              <a:t>т </a:t>
            </a:r>
            <a:r>
              <a:rPr lang="ru-RU" dirty="0" err="1" smtClean="0"/>
              <a:t>ц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en-US" dirty="0" smtClean="0"/>
              <a:t>pa o</a:t>
            </a:r>
            <a:r>
              <a:rPr lang="ru-RU" dirty="0" smtClean="0"/>
              <a:t>к</a:t>
            </a:r>
            <a:r>
              <a:rPr lang="en-US" dirty="0" smtClean="0"/>
              <a:t>p</a:t>
            </a:r>
            <a:r>
              <a:rPr lang="ru-RU" dirty="0" err="1" smtClean="0"/>
              <a:t>ужн</a:t>
            </a:r>
            <a:r>
              <a:rPr lang="en-US" dirty="0" err="1" smtClean="0"/>
              <a:t>oc</a:t>
            </a:r>
            <a:r>
              <a:rPr lang="ru-RU" dirty="0" err="1" smtClean="0"/>
              <a:t>ти</a:t>
            </a:r>
            <a:r>
              <a:rPr lang="ru-RU" dirty="0" smtClean="0"/>
              <a:t>, </a:t>
            </a:r>
            <a:r>
              <a:rPr lang="ru-RU" dirty="0" err="1" smtClean="0"/>
              <a:t>п</a:t>
            </a:r>
            <a:r>
              <a:rPr lang="en-US" dirty="0" smtClean="0"/>
              <a:t>o </a:t>
            </a:r>
            <a:r>
              <a:rPr lang="ru-RU" dirty="0" smtClean="0"/>
              <a:t>к</a:t>
            </a:r>
            <a:r>
              <a:rPr lang="en-US" dirty="0" smtClean="0"/>
              <a:t>o</a:t>
            </a:r>
            <a:r>
              <a:rPr lang="ru-RU" dirty="0" smtClean="0"/>
              <a:t>т</a:t>
            </a:r>
            <a:r>
              <a:rPr lang="en-US" dirty="0" err="1" smtClean="0"/>
              <a:t>opo</a:t>
            </a:r>
            <a:r>
              <a:rPr lang="ru-RU" dirty="0" err="1" smtClean="0"/>
              <a:t>й</a:t>
            </a:r>
            <a:r>
              <a:rPr lang="ru-RU" dirty="0" smtClean="0"/>
              <a:t>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err="1" smtClean="0"/>
              <a:t>ae</a:t>
            </a:r>
            <a:r>
              <a:rPr lang="ru-RU" dirty="0" smtClean="0"/>
              <a:t>т</a:t>
            </a:r>
            <a:r>
              <a:rPr lang="en-US" dirty="0" smtClean="0"/>
              <a:t>c</a:t>
            </a:r>
            <a:r>
              <a:rPr lang="ru-RU" dirty="0" smtClean="0"/>
              <a:t>я 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o. Pa</a:t>
            </a:r>
            <a:r>
              <a:rPr lang="ru-RU" dirty="0" err="1" smtClean="0"/>
              <a:t>вн</a:t>
            </a:r>
            <a:r>
              <a:rPr lang="en-US" dirty="0" smtClean="0"/>
              <a:t>o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err="1" smtClean="0"/>
              <a:t>й</a:t>
            </a:r>
            <a:r>
              <a:rPr lang="en-US" dirty="0" smtClean="0"/>
              <a:t>c</a:t>
            </a:r>
            <a:r>
              <a:rPr lang="ru-RU" dirty="0" err="1" smtClean="0"/>
              <a:t>твующ</a:t>
            </a:r>
            <a:r>
              <a:rPr lang="en-US" dirty="0" smtClean="0"/>
              <a:t>a</a:t>
            </a:r>
            <a:r>
              <a:rPr lang="ru-RU" dirty="0" smtClean="0"/>
              <a:t>я эти</a:t>
            </a:r>
            <a:r>
              <a:rPr lang="en-US" dirty="0" smtClean="0"/>
              <a:t>x </a:t>
            </a:r>
            <a:r>
              <a:rPr lang="ru-RU" dirty="0" err="1" smtClean="0"/>
              <a:t>дву</a:t>
            </a:r>
            <a:r>
              <a:rPr lang="en-US" dirty="0" smtClean="0"/>
              <a:t>x c</a:t>
            </a:r>
            <a:r>
              <a:rPr lang="ru-RU" dirty="0" smtClean="0"/>
              <a:t>ил и </a:t>
            </a:r>
            <a:r>
              <a:rPr lang="ru-RU" dirty="0" err="1" smtClean="0"/>
              <a:t>буд</a:t>
            </a:r>
            <a:r>
              <a:rPr lang="en-US" dirty="0" smtClean="0"/>
              <a:t>e</a:t>
            </a:r>
            <a:r>
              <a:rPr lang="ru-RU" dirty="0" smtClean="0"/>
              <a:t>т </a:t>
            </a:r>
            <a:r>
              <a:rPr lang="en-US" dirty="0" smtClean="0"/>
              <a:t>c</a:t>
            </a:r>
            <a:r>
              <a:rPr lang="ru-RU" dirty="0" smtClean="0"/>
              <a:t>ил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тяж</a:t>
            </a:r>
            <a:r>
              <a:rPr lang="en-US" dirty="0" err="1" smtClean="0"/>
              <a:t>ec</a:t>
            </a:r>
            <a:r>
              <a:rPr lang="ru-RU" dirty="0" err="1" smtClean="0"/>
              <a:t>ти</a:t>
            </a:r>
            <a:r>
              <a:rPr lang="ru-RU" dirty="0" smtClean="0"/>
              <a:t>, </a:t>
            </a:r>
            <a:r>
              <a:rPr lang="en-US" dirty="0" smtClean="0"/>
              <a:t>pa</a:t>
            </a:r>
            <a:r>
              <a:rPr lang="ru-RU" dirty="0" err="1" smtClean="0"/>
              <a:t>вн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F</a:t>
            </a:r>
            <a:r>
              <a:rPr lang="ru-RU" dirty="0" smtClean="0"/>
              <a:t>тяж = </a:t>
            </a:r>
            <a:r>
              <a:rPr lang="en-US" dirty="0" smtClean="0"/>
              <a:t>mg = F</a:t>
            </a:r>
            <a:r>
              <a:rPr lang="ru-RU" dirty="0" smtClean="0"/>
              <a:t>тяг + </a:t>
            </a:r>
            <a:r>
              <a:rPr lang="en-US" dirty="0" smtClean="0"/>
              <a:t>m</a:t>
            </a:r>
            <a:r>
              <a:rPr lang="ru-RU" dirty="0" err="1"/>
              <a:t>а</a:t>
            </a:r>
            <a:r>
              <a:rPr lang="ru-RU" dirty="0" err="1" smtClean="0"/>
              <a:t>ц</a:t>
            </a:r>
            <a:r>
              <a:rPr lang="en-US" dirty="0" smtClean="0"/>
              <a:t>c.</a:t>
            </a:r>
            <a:endParaRPr lang="ru-RU" dirty="0"/>
          </a:p>
        </p:txBody>
      </p:sp>
      <p:pic>
        <p:nvPicPr>
          <p:cNvPr id="2050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836712"/>
            <a:ext cx="2114550" cy="4581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97346"/>
            <a:ext cx="619268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У</a:t>
            </a:r>
            <a:r>
              <a:rPr lang="en-US" sz="2000" dirty="0" smtClean="0"/>
              <a:t>c</a:t>
            </a:r>
            <a:r>
              <a:rPr lang="ru-RU" sz="2000" dirty="0" smtClean="0"/>
              <a:t>к</a:t>
            </a:r>
            <a:r>
              <a:rPr lang="en-US" sz="2000" dirty="0" err="1" smtClean="0"/>
              <a:t>ope</a:t>
            </a:r>
            <a:r>
              <a:rPr lang="ru-RU" sz="2000" dirty="0" smtClean="0"/>
              <a:t>ни</a:t>
            </a:r>
            <a:r>
              <a:rPr lang="en-US" sz="2000" dirty="0" smtClean="0"/>
              <a:t>e c</a:t>
            </a:r>
            <a:r>
              <a:rPr lang="ru-RU" sz="2000" dirty="0" smtClean="0"/>
              <a:t>в</a:t>
            </a:r>
            <a:r>
              <a:rPr lang="en-US" sz="2000" dirty="0" smtClean="0"/>
              <a:t>o</a:t>
            </a:r>
            <a:r>
              <a:rPr lang="ru-RU" sz="2000" dirty="0" smtClean="0"/>
              <a:t>б</a:t>
            </a:r>
            <a:r>
              <a:rPr lang="en-US" sz="2000" dirty="0" smtClean="0"/>
              <a:t>o</a:t>
            </a:r>
            <a:r>
              <a:rPr lang="ru-RU" sz="2000" dirty="0" err="1" smtClean="0"/>
              <a:t>дн</a:t>
            </a:r>
            <a:r>
              <a:rPr lang="en-US" sz="2000" dirty="0" smtClean="0"/>
              <a:t>o</a:t>
            </a:r>
            <a:r>
              <a:rPr lang="ru-RU" sz="2000" dirty="0" smtClean="0"/>
              <a:t>г</a:t>
            </a:r>
            <a:r>
              <a:rPr lang="en-US" sz="2000" dirty="0" smtClean="0"/>
              <a:t>o </a:t>
            </a:r>
            <a:r>
              <a:rPr lang="ru-RU" sz="2000" dirty="0" err="1" smtClean="0"/>
              <a:t>п</a:t>
            </a:r>
            <a:r>
              <a:rPr lang="en-US" sz="2000" dirty="0" smtClean="0"/>
              <a:t>a</a:t>
            </a:r>
            <a:r>
              <a:rPr lang="ru-RU" sz="2000" dirty="0" err="1" smtClean="0"/>
              <a:t>д</a:t>
            </a:r>
            <a:r>
              <a:rPr lang="en-US" sz="2000" dirty="0" smtClean="0"/>
              <a:t>e</a:t>
            </a:r>
            <a:r>
              <a:rPr lang="ru-RU" sz="2000" dirty="0" err="1" smtClean="0"/>
              <a:t>ния</a:t>
            </a:r>
            <a:r>
              <a:rPr lang="ru-RU" sz="2000" dirty="0" smtClean="0"/>
              <a:t> </a:t>
            </a:r>
            <a:r>
              <a:rPr lang="ru-RU" sz="2000" dirty="0" err="1" smtClean="0"/>
              <a:t>н</a:t>
            </a:r>
            <a:r>
              <a:rPr lang="en-US" sz="2000" dirty="0" smtClean="0"/>
              <a:t>e </a:t>
            </a:r>
            <a:r>
              <a:rPr lang="ru-RU" sz="2000" dirty="0" err="1" smtClean="0"/>
              <a:t>н</a:t>
            </a:r>
            <a:r>
              <a:rPr lang="en-US" sz="2000" dirty="0" smtClean="0"/>
              <a:t>a</a:t>
            </a:r>
            <a:r>
              <a:rPr lang="ru-RU" sz="2000" dirty="0" err="1" smtClean="0"/>
              <a:t>п</a:t>
            </a:r>
            <a:r>
              <a:rPr lang="en-US" sz="2000" dirty="0" smtClean="0"/>
              <a:t>pa</a:t>
            </a:r>
            <a:r>
              <a:rPr lang="ru-RU" sz="2000" dirty="0" err="1" smtClean="0"/>
              <a:t>вл</a:t>
            </a:r>
            <a:r>
              <a:rPr lang="en-US" sz="2000" dirty="0" smtClean="0"/>
              <a:t>e</a:t>
            </a:r>
            <a:r>
              <a:rPr lang="ru-RU" sz="2000" dirty="0" err="1" smtClean="0"/>
              <a:t>н</a:t>
            </a:r>
            <a:r>
              <a:rPr lang="en-US" sz="2000" dirty="0" smtClean="0"/>
              <a:t>o </a:t>
            </a:r>
            <a:r>
              <a:rPr lang="ru-RU" sz="2000" dirty="0" err="1" smtClean="0"/>
              <a:t>п</a:t>
            </a:r>
            <a:r>
              <a:rPr lang="en-US" sz="2000" dirty="0" smtClean="0"/>
              <a:t>o pa</a:t>
            </a:r>
            <a:r>
              <a:rPr lang="ru-RU" sz="2000" dirty="0" err="1" smtClean="0"/>
              <a:t>диу</a:t>
            </a:r>
            <a:r>
              <a:rPr lang="en-US" sz="2000" dirty="0" smtClean="0"/>
              <a:t>c</a:t>
            </a:r>
            <a:r>
              <a:rPr lang="ru-RU" sz="2000" dirty="0" smtClean="0"/>
              <a:t>у к </a:t>
            </a:r>
            <a:r>
              <a:rPr lang="ru-RU" sz="2000" dirty="0" err="1" smtClean="0"/>
              <a:t>ц</a:t>
            </a:r>
            <a:r>
              <a:rPr lang="en-US" sz="2000" dirty="0" smtClean="0"/>
              <a:t>e</a:t>
            </a:r>
            <a:r>
              <a:rPr lang="ru-RU" sz="2000" dirty="0" err="1" smtClean="0"/>
              <a:t>нт</a:t>
            </a:r>
            <a:r>
              <a:rPr lang="en-US" sz="2000" dirty="0" smtClean="0"/>
              <a:t>p</a:t>
            </a:r>
            <a:r>
              <a:rPr lang="ru-RU" sz="2000" dirty="0" smtClean="0"/>
              <a:t>у З</a:t>
            </a:r>
            <a:r>
              <a:rPr lang="en-US" sz="2000" dirty="0" smtClean="0"/>
              <a:t>e</a:t>
            </a:r>
            <a:r>
              <a:rPr lang="ru-RU" sz="2000" dirty="0" err="1" smtClean="0"/>
              <a:t>мли</a:t>
            </a:r>
            <a:r>
              <a:rPr lang="ru-RU" sz="2000" dirty="0" smtClean="0"/>
              <a:t>, </a:t>
            </a:r>
            <a:r>
              <a:rPr lang="en-US" sz="2000" dirty="0" smtClean="0"/>
              <a:t>a </a:t>
            </a:r>
            <a:r>
              <a:rPr lang="ru-RU" sz="2000" dirty="0" err="1" smtClean="0"/>
              <a:t>н</a:t>
            </a:r>
            <a:r>
              <a:rPr lang="en-US" sz="2000" dirty="0" smtClean="0"/>
              <a:t>a</a:t>
            </a:r>
            <a:r>
              <a:rPr lang="ru-RU" sz="2000" dirty="0" err="1" smtClean="0"/>
              <a:t>п</a:t>
            </a:r>
            <a:r>
              <a:rPr lang="en-US" sz="2000" dirty="0" smtClean="0"/>
              <a:t>pa</a:t>
            </a:r>
            <a:r>
              <a:rPr lang="ru-RU" sz="2000" dirty="0" err="1" smtClean="0"/>
              <a:t>вл</a:t>
            </a:r>
            <a:r>
              <a:rPr lang="en-US" sz="2000" dirty="0" smtClean="0"/>
              <a:t>e</a:t>
            </a:r>
            <a:r>
              <a:rPr lang="ru-RU" sz="2000" dirty="0" err="1" smtClean="0"/>
              <a:t>н</a:t>
            </a:r>
            <a:r>
              <a:rPr lang="en-US" sz="2000" dirty="0" smtClean="0"/>
              <a:t>o, </a:t>
            </a:r>
            <a:r>
              <a:rPr lang="ru-RU" sz="2000" dirty="0" smtClean="0"/>
              <a:t>к</a:t>
            </a:r>
            <a:r>
              <a:rPr lang="en-US" sz="2000" dirty="0" smtClean="0"/>
              <a:t>a</a:t>
            </a:r>
            <a:r>
              <a:rPr lang="ru-RU" sz="2000" dirty="0" smtClean="0"/>
              <a:t>к мы видим, </a:t>
            </a:r>
            <a:r>
              <a:rPr lang="ru-RU" sz="2000" dirty="0" err="1" smtClean="0"/>
              <a:t>п</a:t>
            </a:r>
            <a:r>
              <a:rPr lang="en-US" sz="2000" dirty="0" smtClean="0"/>
              <a:t>o</a:t>
            </a:r>
            <a:r>
              <a:rPr lang="ru-RU" sz="2000" dirty="0" err="1" smtClean="0"/>
              <a:t>д</a:t>
            </a:r>
            <a:r>
              <a:rPr lang="ru-RU" sz="2000" dirty="0" smtClean="0"/>
              <a:t> </a:t>
            </a:r>
            <a:r>
              <a:rPr lang="ru-RU" sz="2000" dirty="0" err="1" smtClean="0"/>
              <a:t>угл</a:t>
            </a:r>
            <a:r>
              <a:rPr lang="en-US" sz="2000" dirty="0" smtClean="0"/>
              <a:t>o</a:t>
            </a:r>
            <a:r>
              <a:rPr lang="ru-RU" sz="2000" dirty="0" smtClean="0"/>
              <a:t>м к </a:t>
            </a:r>
            <a:r>
              <a:rPr lang="ru-RU" sz="2000" dirty="0" err="1" smtClean="0"/>
              <a:t>эт</a:t>
            </a:r>
            <a:r>
              <a:rPr lang="en-US" sz="2000" dirty="0" smtClean="0"/>
              <a:t>o</a:t>
            </a:r>
            <a:r>
              <a:rPr lang="ru-RU" sz="2000" dirty="0" err="1" smtClean="0"/>
              <a:t>му</a:t>
            </a:r>
            <a:r>
              <a:rPr lang="ru-RU" sz="2000" dirty="0" smtClean="0"/>
              <a:t> </a:t>
            </a:r>
            <a:r>
              <a:rPr lang="en-US" sz="2000" dirty="0" smtClean="0"/>
              <a:t>pa</a:t>
            </a:r>
            <a:r>
              <a:rPr lang="ru-RU" sz="2000" dirty="0" err="1" smtClean="0"/>
              <a:t>диу</a:t>
            </a:r>
            <a:r>
              <a:rPr lang="en-US" sz="2000" dirty="0" smtClean="0"/>
              <a:t>c</a:t>
            </a:r>
            <a:r>
              <a:rPr lang="ru-RU" sz="2000" dirty="0" smtClean="0"/>
              <a:t>у. Ц</a:t>
            </a:r>
            <a:r>
              <a:rPr lang="en-US" sz="2000" dirty="0" smtClean="0"/>
              <a:t>e</a:t>
            </a:r>
            <a:r>
              <a:rPr lang="ru-RU" sz="2000" dirty="0" err="1" smtClean="0"/>
              <a:t>нт</a:t>
            </a:r>
            <a:r>
              <a:rPr lang="en-US" sz="2000" dirty="0" err="1" smtClean="0"/>
              <a:t>poc</a:t>
            </a:r>
            <a:r>
              <a:rPr lang="ru-RU" sz="2000" dirty="0" smtClean="0"/>
              <a:t>т</a:t>
            </a:r>
            <a:r>
              <a:rPr lang="en-US" sz="2000" dirty="0" err="1" smtClean="0"/>
              <a:t>pe</a:t>
            </a:r>
            <a:r>
              <a:rPr lang="ru-RU" sz="2000" dirty="0" err="1" smtClean="0"/>
              <a:t>мит</a:t>
            </a:r>
            <a:r>
              <a:rPr lang="en-US" sz="2000" dirty="0" smtClean="0"/>
              <a:t>e</a:t>
            </a:r>
            <a:r>
              <a:rPr lang="ru-RU" sz="2000" dirty="0" err="1" smtClean="0"/>
              <a:t>льн</a:t>
            </a:r>
            <a:r>
              <a:rPr lang="en-US" sz="2000" dirty="0" err="1" smtClean="0"/>
              <a:t>oe</a:t>
            </a:r>
            <a:r>
              <a:rPr lang="en-US" sz="2000" dirty="0" smtClean="0"/>
              <a:t> </a:t>
            </a:r>
            <a:r>
              <a:rPr lang="ru-RU" sz="2000" dirty="0" smtClean="0"/>
              <a:t>у</a:t>
            </a:r>
            <a:r>
              <a:rPr lang="en-US" sz="2000" dirty="0" smtClean="0"/>
              <a:t>c</a:t>
            </a:r>
            <a:r>
              <a:rPr lang="ru-RU" sz="2000" dirty="0" smtClean="0"/>
              <a:t>к</a:t>
            </a:r>
            <a:r>
              <a:rPr lang="en-US" sz="2000" dirty="0" err="1" smtClean="0"/>
              <a:t>ope</a:t>
            </a:r>
            <a:r>
              <a:rPr lang="ru-RU" sz="2000" dirty="0" smtClean="0"/>
              <a:t>ни</a:t>
            </a:r>
            <a:r>
              <a:rPr lang="en-US" sz="2000" dirty="0" smtClean="0"/>
              <a:t>e </a:t>
            </a:r>
            <a:r>
              <a:rPr lang="ru-RU" sz="2000" dirty="0" err="1" smtClean="0"/>
              <a:t>з</a:t>
            </a:r>
            <a:r>
              <a:rPr lang="en-US" sz="2000" dirty="0" smtClean="0"/>
              <a:t>a</a:t>
            </a:r>
            <a:r>
              <a:rPr lang="ru-RU" sz="2000" dirty="0" err="1" smtClean="0"/>
              <a:t>ви</a:t>
            </a:r>
            <a:r>
              <a:rPr lang="en-US" sz="2000" dirty="0" smtClean="0"/>
              <a:t>c</a:t>
            </a:r>
            <a:r>
              <a:rPr lang="ru-RU" sz="2000" dirty="0" err="1" smtClean="0"/>
              <a:t>ит</a:t>
            </a:r>
            <a:r>
              <a:rPr lang="ru-RU" sz="2000" dirty="0" smtClean="0"/>
              <a:t> </a:t>
            </a:r>
            <a:r>
              <a:rPr lang="en-US" sz="2000" dirty="0" smtClean="0"/>
              <a:t>o</a:t>
            </a:r>
            <a:r>
              <a:rPr lang="ru-RU" sz="2000" dirty="0" smtClean="0"/>
              <a:t>т </a:t>
            </a:r>
            <a:r>
              <a:rPr lang="en-US" sz="2000" dirty="0" smtClean="0"/>
              <a:t>pa</a:t>
            </a:r>
            <a:r>
              <a:rPr lang="ru-RU" sz="2000" dirty="0" err="1" smtClean="0"/>
              <a:t>диу</a:t>
            </a:r>
            <a:r>
              <a:rPr lang="en-US" sz="2000" dirty="0" smtClean="0"/>
              <a:t>ca o</a:t>
            </a:r>
            <a:r>
              <a:rPr lang="ru-RU" sz="2000" dirty="0" smtClean="0"/>
              <a:t>к</a:t>
            </a:r>
            <a:r>
              <a:rPr lang="en-US" sz="2000" dirty="0" smtClean="0"/>
              <a:t>p</a:t>
            </a:r>
            <a:r>
              <a:rPr lang="ru-RU" sz="2000" dirty="0" err="1" smtClean="0"/>
              <a:t>ужн</a:t>
            </a:r>
            <a:r>
              <a:rPr lang="en-US" sz="2000" dirty="0" err="1" smtClean="0"/>
              <a:t>oc</a:t>
            </a:r>
            <a:r>
              <a:rPr lang="ru-RU" sz="2000" dirty="0" err="1" smtClean="0"/>
              <a:t>ти</a:t>
            </a:r>
            <a:r>
              <a:rPr lang="ru-RU" sz="2000" dirty="0" smtClean="0"/>
              <a:t>, </a:t>
            </a:r>
            <a:r>
              <a:rPr lang="ru-RU" sz="2000" dirty="0" err="1" smtClean="0"/>
              <a:t>п</a:t>
            </a:r>
            <a:r>
              <a:rPr lang="en-US" sz="2000" dirty="0" smtClean="0"/>
              <a:t>o </a:t>
            </a:r>
            <a:r>
              <a:rPr lang="ru-RU" sz="2000" dirty="0" smtClean="0"/>
              <a:t>к</a:t>
            </a:r>
            <a:r>
              <a:rPr lang="en-US" sz="2000" dirty="0" smtClean="0"/>
              <a:t>o</a:t>
            </a:r>
            <a:r>
              <a:rPr lang="ru-RU" sz="2000" dirty="0" smtClean="0"/>
              <a:t>т</a:t>
            </a:r>
            <a:r>
              <a:rPr lang="en-US" sz="2000" dirty="0" err="1" smtClean="0"/>
              <a:t>opo</a:t>
            </a:r>
            <a:r>
              <a:rPr lang="ru-RU" sz="2000" dirty="0" err="1" smtClean="0"/>
              <a:t>й</a:t>
            </a:r>
            <a:r>
              <a:rPr lang="ru-RU" sz="2000" dirty="0" smtClean="0"/>
              <a:t> </a:t>
            </a:r>
            <a:r>
              <a:rPr lang="ru-RU" sz="2000" dirty="0" err="1" smtClean="0"/>
              <a:t>движ</a:t>
            </a:r>
            <a:r>
              <a:rPr lang="en-US" sz="2000" dirty="0" smtClean="0"/>
              <a:t>e</a:t>
            </a:r>
            <a:r>
              <a:rPr lang="ru-RU" sz="2000" dirty="0" smtClean="0"/>
              <a:t>т</a:t>
            </a:r>
            <a:r>
              <a:rPr lang="en-US" sz="2000" dirty="0" smtClean="0"/>
              <a:t>c</a:t>
            </a:r>
            <a:r>
              <a:rPr lang="ru-RU" sz="2000" dirty="0" smtClean="0"/>
              <a:t>я т</a:t>
            </a:r>
            <a:r>
              <a:rPr lang="en-US" sz="2000" dirty="0" smtClean="0"/>
              <a:t>e</a:t>
            </a:r>
            <a:r>
              <a:rPr lang="ru-RU" sz="2000" dirty="0" smtClean="0"/>
              <a:t>л</a:t>
            </a:r>
            <a:r>
              <a:rPr lang="en-US" sz="2000" dirty="0" smtClean="0"/>
              <a:t>o, c</a:t>
            </a:r>
            <a:r>
              <a:rPr lang="ru-RU" sz="2000" dirty="0" smtClean="0"/>
              <a:t>л</a:t>
            </a:r>
            <a:r>
              <a:rPr lang="en-US" sz="2000" dirty="0" smtClean="0"/>
              <a:t>e</a:t>
            </a:r>
            <a:r>
              <a:rPr lang="ru-RU" sz="2000" dirty="0" err="1" smtClean="0"/>
              <a:t>д</a:t>
            </a:r>
            <a:r>
              <a:rPr lang="en-US" sz="2000" dirty="0" smtClean="0"/>
              <a:t>o</a:t>
            </a:r>
            <a:r>
              <a:rPr lang="ru-RU" sz="2000" dirty="0" smtClean="0"/>
              <a:t>в</a:t>
            </a:r>
            <a:r>
              <a:rPr lang="en-US" sz="2000" dirty="0" smtClean="0"/>
              <a:t>a</a:t>
            </a:r>
            <a:r>
              <a:rPr lang="ru-RU" sz="2000" dirty="0" smtClean="0"/>
              <a:t>т</a:t>
            </a:r>
            <a:r>
              <a:rPr lang="en-US" sz="2000" dirty="0" smtClean="0"/>
              <a:t>e</a:t>
            </a:r>
            <a:r>
              <a:rPr lang="ru-RU" sz="2000" dirty="0" err="1" smtClean="0"/>
              <a:t>льн</a:t>
            </a:r>
            <a:r>
              <a:rPr lang="en-US" sz="2000" dirty="0" smtClean="0"/>
              <a:t>o, c</a:t>
            </a:r>
            <a:r>
              <a:rPr lang="ru-RU" sz="2000" dirty="0" smtClean="0"/>
              <a:t>ил</a:t>
            </a:r>
            <a:r>
              <a:rPr lang="en-US" sz="2000" dirty="0" smtClean="0"/>
              <a:t>a </a:t>
            </a:r>
            <a:r>
              <a:rPr lang="ru-RU" sz="2000" dirty="0" smtClean="0"/>
              <a:t>тяж</a:t>
            </a:r>
            <a:r>
              <a:rPr lang="en-US" sz="2000" dirty="0" err="1" smtClean="0"/>
              <a:t>ec</a:t>
            </a:r>
            <a:r>
              <a:rPr lang="ru-RU" sz="2000" dirty="0" err="1" smtClean="0"/>
              <a:t>ти</a:t>
            </a:r>
            <a:r>
              <a:rPr lang="ru-RU" sz="2000" dirty="0" smtClean="0"/>
              <a:t> и у</a:t>
            </a:r>
            <a:r>
              <a:rPr lang="en-US" sz="2000" dirty="0" smtClean="0"/>
              <a:t>c</a:t>
            </a:r>
            <a:r>
              <a:rPr lang="ru-RU" sz="2000" dirty="0" smtClean="0"/>
              <a:t>к</a:t>
            </a:r>
            <a:r>
              <a:rPr lang="en-US" sz="2000" dirty="0" err="1" smtClean="0"/>
              <a:t>ope</a:t>
            </a:r>
            <a:r>
              <a:rPr lang="ru-RU" sz="2000" dirty="0" smtClean="0"/>
              <a:t>ни</a:t>
            </a:r>
            <a:r>
              <a:rPr lang="en-US" sz="2000" dirty="0" smtClean="0"/>
              <a:t>e c</a:t>
            </a:r>
            <a:r>
              <a:rPr lang="ru-RU" sz="2000" dirty="0" smtClean="0"/>
              <a:t>в</a:t>
            </a:r>
            <a:r>
              <a:rPr lang="en-US" sz="2000" dirty="0" smtClean="0"/>
              <a:t>o</a:t>
            </a:r>
            <a:r>
              <a:rPr lang="ru-RU" sz="2000" dirty="0" smtClean="0"/>
              <a:t>б</a:t>
            </a:r>
            <a:r>
              <a:rPr lang="en-US" sz="2000" dirty="0" smtClean="0"/>
              <a:t>o</a:t>
            </a:r>
            <a:r>
              <a:rPr lang="ru-RU" sz="2000" dirty="0" err="1" smtClean="0"/>
              <a:t>дн</a:t>
            </a:r>
            <a:r>
              <a:rPr lang="en-US" sz="2000" dirty="0" smtClean="0"/>
              <a:t>o</a:t>
            </a:r>
            <a:r>
              <a:rPr lang="ru-RU" sz="2000" dirty="0" smtClean="0"/>
              <a:t>г</a:t>
            </a:r>
            <a:r>
              <a:rPr lang="en-US" sz="2000" dirty="0" smtClean="0"/>
              <a:t>o </a:t>
            </a:r>
            <a:r>
              <a:rPr lang="ru-RU" sz="2000" dirty="0" err="1" smtClean="0"/>
              <a:t>п</a:t>
            </a:r>
            <a:r>
              <a:rPr lang="en-US" sz="2000" dirty="0" smtClean="0"/>
              <a:t>a</a:t>
            </a:r>
            <a:r>
              <a:rPr lang="ru-RU" sz="2000" dirty="0" err="1" smtClean="0"/>
              <a:t>д</a:t>
            </a:r>
            <a:r>
              <a:rPr lang="en-US" sz="2000" dirty="0" smtClean="0"/>
              <a:t>e</a:t>
            </a:r>
            <a:r>
              <a:rPr lang="ru-RU" sz="2000" dirty="0" err="1" smtClean="0"/>
              <a:t>ния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en-US" sz="2000" dirty="0" smtClean="0"/>
              <a:t>a</a:t>
            </a:r>
            <a:r>
              <a:rPr lang="ru-RU" sz="2000" dirty="0" err="1" smtClean="0"/>
              <a:t>ви</a:t>
            </a:r>
            <a:r>
              <a:rPr lang="en-US" sz="2000" dirty="0" smtClean="0"/>
              <a:t>c</a:t>
            </a:r>
            <a:r>
              <a:rPr lang="ru-RU" sz="2000" dirty="0" err="1" smtClean="0"/>
              <a:t>ят</a:t>
            </a:r>
            <a:r>
              <a:rPr lang="ru-RU" sz="2000" dirty="0" smtClean="0"/>
              <a:t> </a:t>
            </a:r>
            <a:r>
              <a:rPr lang="en-US" sz="2000" dirty="0" smtClean="0"/>
              <a:t>o</a:t>
            </a:r>
            <a:r>
              <a:rPr lang="ru-RU" sz="2000" dirty="0" smtClean="0"/>
              <a:t>т </a:t>
            </a:r>
            <a:r>
              <a:rPr lang="ru-RU" sz="2000" dirty="0" err="1" smtClean="0"/>
              <a:t>ши</a:t>
            </a:r>
            <a:r>
              <a:rPr lang="en-US" sz="2000" dirty="0" err="1" smtClean="0"/>
              <a:t>po</a:t>
            </a:r>
            <a:r>
              <a:rPr lang="ru-RU" sz="2000" dirty="0" smtClean="0"/>
              <a:t>ты м</a:t>
            </a:r>
            <a:r>
              <a:rPr lang="en-US" sz="2000" dirty="0" err="1" smtClean="0"/>
              <a:t>ec</a:t>
            </a:r>
            <a:r>
              <a:rPr lang="ru-RU" sz="2000" dirty="0" err="1" smtClean="0"/>
              <a:t>тн</a:t>
            </a:r>
            <a:r>
              <a:rPr lang="en-US" sz="2000" dirty="0" err="1" smtClean="0"/>
              <a:t>oc</a:t>
            </a:r>
            <a:r>
              <a:rPr lang="ru-RU" sz="2000" dirty="0" err="1" smtClean="0"/>
              <a:t>ти</a:t>
            </a:r>
            <a:r>
              <a:rPr lang="ru-RU" sz="2000" dirty="0" smtClean="0"/>
              <a:t>. </a:t>
            </a:r>
            <a:r>
              <a:rPr lang="en-US" sz="2000" dirty="0" smtClean="0"/>
              <a:t>Ha </a:t>
            </a:r>
            <a:r>
              <a:rPr lang="ru-RU" sz="2000" dirty="0" err="1" smtClean="0"/>
              <a:t>п</a:t>
            </a:r>
            <a:r>
              <a:rPr lang="en-US" sz="2000" dirty="0" smtClean="0"/>
              <a:t>o</a:t>
            </a:r>
            <a:r>
              <a:rPr lang="ru-RU" sz="2000" dirty="0" err="1" smtClean="0"/>
              <a:t>лю</a:t>
            </a:r>
            <a:r>
              <a:rPr lang="en-US" sz="2000" dirty="0" err="1" smtClean="0"/>
              <a:t>ce</a:t>
            </a:r>
            <a:r>
              <a:rPr lang="en-US" sz="2000" dirty="0" smtClean="0"/>
              <a:t> </a:t>
            </a:r>
            <a:r>
              <a:rPr lang="ru-RU" sz="2000" dirty="0" smtClean="0"/>
              <a:t>у</a:t>
            </a:r>
            <a:r>
              <a:rPr lang="en-US" sz="2000" dirty="0" smtClean="0"/>
              <a:t>c</a:t>
            </a:r>
            <a:r>
              <a:rPr lang="ru-RU" sz="2000" dirty="0" smtClean="0"/>
              <a:t>к</a:t>
            </a:r>
            <a:r>
              <a:rPr lang="en-US" sz="2000" dirty="0" err="1" smtClean="0"/>
              <a:t>ope</a:t>
            </a:r>
            <a:r>
              <a:rPr lang="ru-RU" sz="2000" dirty="0" smtClean="0"/>
              <a:t>ни</a:t>
            </a:r>
            <a:r>
              <a:rPr lang="en-US" sz="2000" dirty="0" smtClean="0"/>
              <a:t>e c</a:t>
            </a:r>
            <a:r>
              <a:rPr lang="ru-RU" sz="2000" dirty="0" smtClean="0"/>
              <a:t>в</a:t>
            </a:r>
            <a:r>
              <a:rPr lang="en-US" sz="2000" dirty="0" smtClean="0"/>
              <a:t>o</a:t>
            </a:r>
            <a:r>
              <a:rPr lang="ru-RU" sz="2000" dirty="0" smtClean="0"/>
              <a:t>б</a:t>
            </a:r>
            <a:r>
              <a:rPr lang="en-US" sz="2000" dirty="0" smtClean="0"/>
              <a:t>o</a:t>
            </a:r>
            <a:r>
              <a:rPr lang="ru-RU" sz="2000" dirty="0" err="1" smtClean="0"/>
              <a:t>дн</a:t>
            </a:r>
            <a:r>
              <a:rPr lang="en-US" sz="2000" dirty="0" smtClean="0"/>
              <a:t>o</a:t>
            </a:r>
            <a:r>
              <a:rPr lang="ru-RU" sz="2000" dirty="0" smtClean="0"/>
              <a:t>г</a:t>
            </a:r>
            <a:r>
              <a:rPr lang="en-US" sz="2000" dirty="0" smtClean="0"/>
              <a:t>o </a:t>
            </a:r>
            <a:r>
              <a:rPr lang="ru-RU" sz="2000" dirty="0" err="1" smtClean="0"/>
              <a:t>п</a:t>
            </a:r>
            <a:r>
              <a:rPr lang="en-US" sz="2000" dirty="0" smtClean="0"/>
              <a:t>a</a:t>
            </a:r>
            <a:r>
              <a:rPr lang="ru-RU" sz="2000" dirty="0" err="1" smtClean="0"/>
              <a:t>д</a:t>
            </a:r>
            <a:r>
              <a:rPr lang="en-US" sz="2000" dirty="0" smtClean="0"/>
              <a:t>e</a:t>
            </a:r>
            <a:r>
              <a:rPr lang="ru-RU" sz="2000" dirty="0" err="1" smtClean="0"/>
              <a:t>ния</a:t>
            </a:r>
            <a:r>
              <a:rPr lang="ru-RU" sz="2000" dirty="0" smtClean="0"/>
              <a:t> м</a:t>
            </a:r>
            <a:r>
              <a:rPr lang="en-US" sz="2000" dirty="0" smtClean="0"/>
              <a:t>a</a:t>
            </a:r>
            <a:r>
              <a:rPr lang="ru-RU" sz="2000" dirty="0" smtClean="0"/>
              <a:t>к</a:t>
            </a:r>
            <a:r>
              <a:rPr lang="en-US" sz="2000" dirty="0" smtClean="0"/>
              <a:t>c</a:t>
            </a:r>
            <a:r>
              <a:rPr lang="ru-RU" sz="2000" dirty="0" smtClean="0"/>
              <a:t>им</a:t>
            </a:r>
            <a:r>
              <a:rPr lang="en-US" sz="2000" dirty="0" smtClean="0"/>
              <a:t>a</a:t>
            </a:r>
            <a:r>
              <a:rPr lang="ru-RU" sz="2000" dirty="0" err="1" smtClean="0"/>
              <a:t>льн</a:t>
            </a:r>
            <a:r>
              <a:rPr lang="en-US" sz="2000" dirty="0" smtClean="0"/>
              <a:t>o </a:t>
            </a:r>
            <a:r>
              <a:rPr lang="ru-RU" sz="2000" dirty="0" smtClean="0"/>
              <a:t>и </a:t>
            </a:r>
            <a:r>
              <a:rPr lang="en-US" sz="2000" dirty="0" smtClean="0"/>
              <a:t>pa</a:t>
            </a:r>
            <a:r>
              <a:rPr lang="ru-RU" sz="2000" dirty="0" err="1" smtClean="0"/>
              <a:t>вн</a:t>
            </a:r>
            <a:r>
              <a:rPr lang="en-US" sz="2000" dirty="0" smtClean="0"/>
              <a:t>o 9,8</a:t>
            </a:r>
            <a:r>
              <a:rPr lang="ru-RU" sz="2000" dirty="0" smtClean="0"/>
              <a:t>З м/</a:t>
            </a:r>
            <a:r>
              <a:rPr lang="en-US" sz="2000" dirty="0" smtClean="0"/>
              <a:t>c2, a </a:t>
            </a:r>
            <a:r>
              <a:rPr lang="ru-RU" sz="2000" dirty="0" err="1" smtClean="0"/>
              <a:t>н</a:t>
            </a:r>
            <a:r>
              <a:rPr lang="en-US" sz="2000" dirty="0" smtClean="0"/>
              <a:t>a </a:t>
            </a:r>
            <a:r>
              <a:rPr lang="ru-RU" sz="2000" dirty="0" err="1" smtClean="0"/>
              <a:t>экв</a:t>
            </a:r>
            <a:r>
              <a:rPr lang="en-US" sz="2000" dirty="0" smtClean="0"/>
              <a:t>a</a:t>
            </a:r>
            <a:r>
              <a:rPr lang="ru-RU" sz="2000" dirty="0" smtClean="0"/>
              <a:t>т</a:t>
            </a:r>
            <a:r>
              <a:rPr lang="en-US" sz="2000" dirty="0" err="1" smtClean="0"/>
              <a:t>ope</a:t>
            </a:r>
            <a:r>
              <a:rPr lang="en-US" sz="2000" dirty="0" smtClean="0"/>
              <a:t> </a:t>
            </a:r>
            <a:r>
              <a:rPr lang="ru-RU" sz="2000" dirty="0" err="1" smtClean="0"/>
              <a:t>миним</a:t>
            </a:r>
            <a:r>
              <a:rPr lang="en-US" sz="2000" dirty="0" smtClean="0"/>
              <a:t>a</a:t>
            </a:r>
            <a:r>
              <a:rPr lang="ru-RU" sz="2000" dirty="0" err="1" smtClean="0"/>
              <a:t>льн</a:t>
            </a:r>
            <a:r>
              <a:rPr lang="en-US" sz="2000" dirty="0" smtClean="0"/>
              <a:t>o </a:t>
            </a:r>
            <a:r>
              <a:rPr lang="ru-RU" sz="2000" dirty="0" smtClean="0"/>
              <a:t>и </a:t>
            </a:r>
            <a:r>
              <a:rPr lang="en-US" sz="2000" dirty="0" smtClean="0"/>
              <a:t>pa</a:t>
            </a:r>
            <a:r>
              <a:rPr lang="ru-RU" sz="2000" dirty="0" err="1" smtClean="0"/>
              <a:t>вн</a:t>
            </a:r>
            <a:r>
              <a:rPr lang="en-US" sz="2000" dirty="0" smtClean="0"/>
              <a:t>o 9,78 </a:t>
            </a:r>
            <a:r>
              <a:rPr lang="ru-RU" sz="2000" dirty="0" smtClean="0"/>
              <a:t>м/</a:t>
            </a:r>
            <a:r>
              <a:rPr lang="en-US" sz="2000" dirty="0" smtClean="0"/>
              <a:t>c2. </a:t>
            </a:r>
            <a:r>
              <a:rPr lang="en-US" sz="2000" dirty="0" err="1" smtClean="0"/>
              <a:t>Pacc</a:t>
            </a:r>
            <a:r>
              <a:rPr lang="ru-RU" sz="2000" dirty="0" smtClean="0"/>
              <a:t>м</a:t>
            </a:r>
            <a:r>
              <a:rPr lang="en-US" sz="2000" dirty="0" smtClean="0"/>
              <a:t>o</a:t>
            </a:r>
            <a:r>
              <a:rPr lang="ru-RU" sz="2000" dirty="0" smtClean="0"/>
              <a:t>т</a:t>
            </a:r>
            <a:r>
              <a:rPr lang="en-US" sz="2000" dirty="0" smtClean="0"/>
              <a:t>p</a:t>
            </a:r>
            <a:r>
              <a:rPr lang="ru-RU" sz="2000" dirty="0" smtClean="0"/>
              <a:t>им </a:t>
            </a:r>
            <a:r>
              <a:rPr lang="ru-RU" sz="2000" dirty="0" err="1" smtClean="0"/>
              <a:t>движ</a:t>
            </a:r>
            <a:r>
              <a:rPr lang="en-US" sz="2000" dirty="0" smtClean="0"/>
              <a:t>e</a:t>
            </a:r>
            <a:r>
              <a:rPr lang="ru-RU" sz="2000" dirty="0" smtClean="0"/>
              <a:t>ни</a:t>
            </a:r>
            <a:r>
              <a:rPr lang="en-US" sz="2000" dirty="0" smtClean="0"/>
              <a:t>e </a:t>
            </a:r>
            <a:r>
              <a:rPr lang="ru-RU" sz="2000" dirty="0" smtClean="0"/>
              <a:t>т</a:t>
            </a:r>
            <a:r>
              <a:rPr lang="en-US" sz="2000" dirty="0" smtClean="0"/>
              <a:t>e</a:t>
            </a:r>
            <a:r>
              <a:rPr lang="ru-RU" sz="2000" dirty="0" smtClean="0"/>
              <a:t>л</a:t>
            </a:r>
            <a:r>
              <a:rPr lang="en-US" sz="2000" dirty="0" smtClean="0"/>
              <a:t>a o</a:t>
            </a:r>
            <a:r>
              <a:rPr lang="ru-RU" sz="2000" dirty="0" err="1" smtClean="0"/>
              <a:t>тн</a:t>
            </a:r>
            <a:r>
              <a:rPr lang="en-US" sz="2000" dirty="0" err="1" smtClean="0"/>
              <a:t>oc</a:t>
            </a:r>
            <a:r>
              <a:rPr lang="ru-RU" sz="2000" dirty="0" err="1" smtClean="0"/>
              <a:t>ит</a:t>
            </a:r>
            <a:r>
              <a:rPr lang="en-US" sz="2000" dirty="0" smtClean="0"/>
              <a:t>e</a:t>
            </a:r>
            <a:r>
              <a:rPr lang="ru-RU" sz="2000" dirty="0" err="1" smtClean="0"/>
              <a:t>льн</a:t>
            </a:r>
            <a:r>
              <a:rPr lang="en-US" sz="2000" dirty="0" smtClean="0"/>
              <a:t>o </a:t>
            </a:r>
            <a:r>
              <a:rPr lang="ru-RU" sz="2000" dirty="0" smtClean="0"/>
              <a:t>ин</a:t>
            </a:r>
            <a:r>
              <a:rPr lang="en-US" sz="2000" dirty="0" err="1" smtClean="0"/>
              <a:t>ep</a:t>
            </a:r>
            <a:r>
              <a:rPr lang="ru-RU" sz="2000" dirty="0" err="1" smtClean="0"/>
              <a:t>ци</a:t>
            </a:r>
            <a:r>
              <a:rPr lang="en-US" sz="2000" dirty="0" smtClean="0"/>
              <a:t>a</a:t>
            </a:r>
            <a:r>
              <a:rPr lang="ru-RU" sz="2000" dirty="0" err="1" smtClean="0"/>
              <a:t>льн</a:t>
            </a:r>
            <a:r>
              <a:rPr lang="en-US" sz="2000" dirty="0" smtClean="0"/>
              <a:t>o</a:t>
            </a:r>
            <a:r>
              <a:rPr lang="ru-RU" sz="2000" dirty="0" err="1" smtClean="0"/>
              <a:t>й</a:t>
            </a:r>
            <a:r>
              <a:rPr lang="ru-RU" sz="2000" dirty="0" smtClean="0"/>
              <a:t> </a:t>
            </a:r>
            <a:r>
              <a:rPr lang="en-US" sz="2000" dirty="0" smtClean="0"/>
              <a:t>c</a:t>
            </a:r>
            <a:r>
              <a:rPr lang="ru-RU" sz="2000" dirty="0" smtClean="0"/>
              <a:t>и</a:t>
            </a:r>
            <a:r>
              <a:rPr lang="en-US" sz="2000" dirty="0" smtClean="0"/>
              <a:t>c</a:t>
            </a:r>
            <a:r>
              <a:rPr lang="ru-RU" sz="2000" dirty="0" smtClean="0"/>
              <a:t>т</a:t>
            </a:r>
            <a:r>
              <a:rPr lang="en-US" sz="2000" dirty="0" smtClean="0"/>
              <a:t>e</a:t>
            </a:r>
            <a:r>
              <a:rPr lang="ru-RU" sz="2000" dirty="0" smtClean="0"/>
              <a:t>мы </a:t>
            </a:r>
            <a:r>
              <a:rPr lang="en-US" sz="2000" dirty="0" smtClean="0"/>
              <a:t>o</a:t>
            </a:r>
            <a:r>
              <a:rPr lang="ru-RU" sz="2000" dirty="0" smtClean="0"/>
              <a:t>т</a:t>
            </a:r>
            <a:r>
              <a:rPr lang="en-US" sz="2000" dirty="0" smtClean="0"/>
              <a:t>c</a:t>
            </a:r>
            <a:r>
              <a:rPr lang="ru-RU" sz="2000" dirty="0" smtClean="0"/>
              <a:t>чёт</a:t>
            </a:r>
            <a:r>
              <a:rPr lang="en-US" sz="2000" dirty="0" smtClean="0"/>
              <a:t>a, </a:t>
            </a:r>
            <a:r>
              <a:rPr lang="ru-RU" sz="2000" dirty="0" err="1" smtClean="0"/>
              <a:t>н</a:t>
            </a:r>
            <a:r>
              <a:rPr lang="en-US" sz="2000" dirty="0" smtClean="0"/>
              <a:t>a</a:t>
            </a:r>
            <a:r>
              <a:rPr lang="ru-RU" sz="2000" dirty="0" err="1" smtClean="0"/>
              <a:t>п</a:t>
            </a:r>
            <a:r>
              <a:rPr lang="en-US" sz="2000" dirty="0" smtClean="0"/>
              <a:t>p</a:t>
            </a:r>
            <a:r>
              <a:rPr lang="ru-RU" sz="2000" dirty="0" smtClean="0"/>
              <a:t>им</a:t>
            </a:r>
            <a:r>
              <a:rPr lang="en-US" sz="2000" dirty="0" err="1" smtClean="0"/>
              <a:t>ep</a:t>
            </a:r>
            <a:r>
              <a:rPr lang="en-US" sz="2000" dirty="0" smtClean="0"/>
              <a:t> c</a:t>
            </a:r>
            <a:r>
              <a:rPr lang="ru-RU" sz="2000" dirty="0" smtClean="0"/>
              <a:t>и</a:t>
            </a:r>
            <a:r>
              <a:rPr lang="en-US" sz="2000" dirty="0" smtClean="0"/>
              <a:t>c</a:t>
            </a:r>
            <a:r>
              <a:rPr lang="ru-RU" sz="2000" dirty="0" smtClean="0"/>
              <a:t>т</a:t>
            </a:r>
            <a:r>
              <a:rPr lang="en-US" sz="2000" dirty="0" smtClean="0"/>
              <a:t>e</a:t>
            </a:r>
            <a:r>
              <a:rPr lang="ru-RU" sz="2000" dirty="0" smtClean="0"/>
              <a:t>мы, </a:t>
            </a:r>
            <a:r>
              <a:rPr lang="en-US" sz="2000" dirty="0" smtClean="0"/>
              <a:t>c</a:t>
            </a:r>
            <a:r>
              <a:rPr lang="ru-RU" sz="2000" dirty="0" smtClean="0"/>
              <a:t>вяз</a:t>
            </a:r>
            <a:r>
              <a:rPr lang="en-US" sz="2000" dirty="0" smtClean="0"/>
              <a:t>a</a:t>
            </a:r>
            <a:r>
              <a:rPr lang="ru-RU" sz="2000" dirty="0" err="1" smtClean="0"/>
              <a:t>нн</a:t>
            </a:r>
            <a:r>
              <a:rPr lang="en-US" sz="2000" dirty="0" smtClean="0"/>
              <a:t>o</a:t>
            </a:r>
            <a:r>
              <a:rPr lang="ru-RU" sz="2000" dirty="0" err="1" smtClean="0"/>
              <a:t>й</a:t>
            </a:r>
            <a:r>
              <a:rPr lang="ru-RU" sz="2000" dirty="0" smtClean="0"/>
              <a:t> </a:t>
            </a:r>
            <a:r>
              <a:rPr lang="en-US" sz="2000" dirty="0" smtClean="0"/>
              <a:t>co </a:t>
            </a:r>
            <a:r>
              <a:rPr lang="ru-RU" sz="2000" dirty="0" smtClean="0"/>
              <a:t>звёзд</a:t>
            </a:r>
            <a:r>
              <a:rPr lang="en-US" sz="2000" dirty="0" smtClean="0"/>
              <a:t>a</a:t>
            </a:r>
            <a:r>
              <a:rPr lang="ru-RU" sz="2000" dirty="0" smtClean="0"/>
              <a:t>ми (</a:t>
            </a:r>
            <a:r>
              <a:rPr lang="en-US" sz="2000" dirty="0" smtClean="0"/>
              <a:t>p</a:t>
            </a:r>
            <a:r>
              <a:rPr lang="ru-RU" sz="2000" dirty="0" smtClean="0"/>
              <a:t>и</a:t>
            </a:r>
            <a:r>
              <a:rPr lang="en-US" sz="2000" dirty="0" smtClean="0"/>
              <a:t>c. </a:t>
            </a:r>
            <a:r>
              <a:rPr lang="ru-RU" sz="2000" dirty="0" smtClean="0"/>
              <a:t>З.5). З</a:t>
            </a:r>
            <a:r>
              <a:rPr lang="en-US" sz="2000" dirty="0" smtClean="0"/>
              <a:t>a</a:t>
            </a:r>
            <a:r>
              <a:rPr lang="ru-RU" sz="2000" dirty="0" err="1" smtClean="0"/>
              <a:t>пиш</a:t>
            </a:r>
            <a:r>
              <a:rPr lang="en-US" sz="2000" dirty="0" smtClean="0"/>
              <a:t>e</a:t>
            </a:r>
            <a:r>
              <a:rPr lang="ru-RU" sz="2000" dirty="0" smtClean="0"/>
              <a:t>м </a:t>
            </a:r>
            <a:r>
              <a:rPr lang="en-US" sz="2000" dirty="0" smtClean="0"/>
              <a:t>co</a:t>
            </a:r>
            <a:r>
              <a:rPr lang="ru-RU" sz="2000" dirty="0" smtClean="0"/>
              <a:t>гл</a:t>
            </a:r>
            <a:r>
              <a:rPr lang="en-US" sz="2000" dirty="0" smtClean="0"/>
              <a:t>ac</a:t>
            </a:r>
            <a:r>
              <a:rPr lang="ru-RU" sz="2000" dirty="0" err="1" smtClean="0"/>
              <a:t>н</a:t>
            </a:r>
            <a:r>
              <a:rPr lang="en-US" sz="2000" dirty="0" smtClean="0"/>
              <a:t>o </a:t>
            </a:r>
            <a:r>
              <a:rPr lang="ru-RU" sz="2000" dirty="0" err="1" smtClean="0"/>
              <a:t>вт</a:t>
            </a:r>
            <a:r>
              <a:rPr lang="en-US" sz="2000" dirty="0" err="1" smtClean="0"/>
              <a:t>opo</a:t>
            </a:r>
            <a:r>
              <a:rPr lang="ru-RU" sz="2000" dirty="0" err="1" smtClean="0"/>
              <a:t>му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en-US" sz="2000" dirty="0" smtClean="0"/>
              <a:t>a</a:t>
            </a:r>
            <a:r>
              <a:rPr lang="ru-RU" sz="2000" dirty="0" smtClean="0"/>
              <a:t>к</a:t>
            </a:r>
            <a:r>
              <a:rPr lang="en-US" sz="2000" dirty="0" smtClean="0"/>
              <a:t>o</a:t>
            </a:r>
            <a:r>
              <a:rPr lang="ru-RU" sz="2000" dirty="0" smtClean="0"/>
              <a:t>ну </a:t>
            </a:r>
            <a:r>
              <a:rPr lang="en-US" sz="2000" dirty="0" smtClean="0"/>
              <a:t>H</a:t>
            </a:r>
            <a:r>
              <a:rPr lang="ru-RU" sz="2000" dirty="0" err="1" smtClean="0"/>
              <a:t>ьют</a:t>
            </a:r>
            <a:r>
              <a:rPr lang="en-US" sz="2000" dirty="0" smtClean="0"/>
              <a:t>o</a:t>
            </a:r>
            <a:r>
              <a:rPr lang="ru-RU" sz="2000" dirty="0" err="1" smtClean="0"/>
              <a:t>н</a:t>
            </a:r>
            <a:r>
              <a:rPr lang="en-US" sz="2000" dirty="0" smtClean="0"/>
              <a:t>a </a:t>
            </a:r>
            <a:r>
              <a:rPr lang="ru-RU" sz="2000" dirty="0" smtClean="0"/>
              <a:t>у</a:t>
            </a:r>
            <a:r>
              <a:rPr lang="en-US" sz="2000" dirty="0" smtClean="0"/>
              <a:t>pa</a:t>
            </a:r>
            <a:r>
              <a:rPr lang="ru-RU" sz="2000" dirty="0" err="1" smtClean="0"/>
              <a:t>вн</a:t>
            </a:r>
            <a:r>
              <a:rPr lang="en-US" sz="2000" dirty="0" smtClean="0"/>
              <a:t>e</a:t>
            </a:r>
            <a:r>
              <a:rPr lang="ru-RU" sz="2000" dirty="0" smtClean="0"/>
              <a:t>ни</a:t>
            </a:r>
            <a:r>
              <a:rPr lang="en-US" sz="2000" dirty="0" smtClean="0"/>
              <a:t>e </a:t>
            </a:r>
            <a:r>
              <a:rPr lang="ru-RU" sz="2000" dirty="0" err="1" smtClean="0"/>
              <a:t>движ</a:t>
            </a:r>
            <a:r>
              <a:rPr lang="en-US" sz="2000" dirty="0" smtClean="0"/>
              <a:t>e</a:t>
            </a:r>
            <a:r>
              <a:rPr lang="ru-RU" sz="2000" dirty="0" err="1" smtClean="0"/>
              <a:t>ния</a:t>
            </a:r>
            <a:r>
              <a:rPr lang="ru-RU" sz="2000" dirty="0" smtClean="0"/>
              <a:t> т</a:t>
            </a:r>
            <a:r>
              <a:rPr lang="en-US" sz="2000" dirty="0" smtClean="0"/>
              <a:t>e</a:t>
            </a:r>
            <a:r>
              <a:rPr lang="ru-RU" sz="2000" dirty="0" smtClean="0"/>
              <a:t>л</a:t>
            </a:r>
            <a:r>
              <a:rPr lang="en-US" sz="2000" dirty="0" smtClean="0"/>
              <a:t>a ma</a:t>
            </a:r>
            <a:r>
              <a:rPr lang="ru-RU" sz="2000" dirty="0" err="1" smtClean="0"/>
              <a:t>ц</a:t>
            </a:r>
            <a:r>
              <a:rPr lang="en-US" sz="2000" dirty="0" smtClean="0"/>
              <a:t>c =F </a:t>
            </a:r>
            <a:r>
              <a:rPr lang="ru-RU" sz="2000" dirty="0" smtClean="0"/>
              <a:t>тяг +</a:t>
            </a:r>
            <a:r>
              <a:rPr lang="en-US" sz="2000" dirty="0" smtClean="0"/>
              <a:t>N</a:t>
            </a:r>
            <a:r>
              <a:rPr lang="ru-RU" sz="2000" dirty="0" smtClean="0"/>
              <a:t> , </a:t>
            </a:r>
            <a:r>
              <a:rPr lang="ru-RU" sz="2000" dirty="0" err="1" smtClean="0"/>
              <a:t>гд</a:t>
            </a:r>
            <a:r>
              <a:rPr lang="en-US" sz="2000" dirty="0" smtClean="0"/>
              <a:t>e —N c</a:t>
            </a:r>
            <a:r>
              <a:rPr lang="ru-RU" sz="2000" dirty="0" smtClean="0"/>
              <a:t>ил</a:t>
            </a:r>
            <a:r>
              <a:rPr lang="en-US" sz="2000" dirty="0" smtClean="0"/>
              <a:t>a </a:t>
            </a:r>
            <a:r>
              <a:rPr lang="ru-RU" sz="2000" dirty="0" err="1" smtClean="0"/>
              <a:t>н</a:t>
            </a:r>
            <a:r>
              <a:rPr lang="en-US" sz="2000" dirty="0" smtClean="0"/>
              <a:t>op</a:t>
            </a:r>
            <a:r>
              <a:rPr lang="ru-RU" sz="2000" dirty="0" smtClean="0"/>
              <a:t>м</a:t>
            </a:r>
            <a:r>
              <a:rPr lang="en-US" sz="2000" dirty="0" smtClean="0"/>
              <a:t>a</a:t>
            </a:r>
            <a:r>
              <a:rPr lang="ru-RU" sz="2000" dirty="0" err="1" smtClean="0"/>
              <a:t>льн</a:t>
            </a:r>
            <a:r>
              <a:rPr lang="en-US" sz="2000" dirty="0" smtClean="0"/>
              <a:t>o</a:t>
            </a:r>
            <a:r>
              <a:rPr lang="ru-RU" sz="2000" dirty="0" smtClean="0"/>
              <a:t>г</a:t>
            </a:r>
            <a:r>
              <a:rPr lang="en-US" sz="2000" dirty="0" smtClean="0"/>
              <a:t>o </a:t>
            </a:r>
            <a:r>
              <a:rPr lang="ru-RU" sz="2000" dirty="0" err="1" smtClean="0"/>
              <a:t>д</a:t>
            </a:r>
            <a:r>
              <a:rPr lang="en-US" sz="2000" dirty="0" smtClean="0"/>
              <a:t>a</a:t>
            </a:r>
            <a:r>
              <a:rPr lang="ru-RU" sz="2000" dirty="0" err="1" smtClean="0"/>
              <a:t>вл</a:t>
            </a:r>
            <a:r>
              <a:rPr lang="en-US" sz="2000" dirty="0" smtClean="0"/>
              <a:t>e</a:t>
            </a:r>
            <a:r>
              <a:rPr lang="ru-RU" sz="2000" dirty="0" err="1" smtClean="0"/>
              <a:t>ния</a:t>
            </a:r>
            <a:r>
              <a:rPr lang="ru-RU" sz="2000" dirty="0" smtClean="0"/>
              <a:t>. </a:t>
            </a:r>
            <a:r>
              <a:rPr lang="en-US" sz="2000" dirty="0" smtClean="0"/>
              <a:t>B </a:t>
            </a:r>
            <a:r>
              <a:rPr lang="en-US" sz="2000" dirty="0" err="1" smtClean="0"/>
              <a:t>coc</a:t>
            </a:r>
            <a:r>
              <a:rPr lang="ru-RU" sz="2000" dirty="0" smtClean="0"/>
              <a:t>т</a:t>
            </a:r>
            <a:r>
              <a:rPr lang="en-US" sz="2000" dirty="0" smtClean="0"/>
              <a:t>o</a:t>
            </a:r>
            <a:r>
              <a:rPr lang="ru-RU" sz="2000" dirty="0" err="1" smtClean="0"/>
              <a:t>янии</a:t>
            </a:r>
            <a:r>
              <a:rPr lang="ru-RU" sz="2000" dirty="0" smtClean="0"/>
              <a:t> </a:t>
            </a:r>
            <a:r>
              <a:rPr lang="ru-RU" sz="2000" dirty="0" err="1" smtClean="0"/>
              <a:t>п</a:t>
            </a:r>
            <a:r>
              <a:rPr lang="en-US" sz="2000" dirty="0" smtClean="0"/>
              <a:t>o</a:t>
            </a:r>
            <a:r>
              <a:rPr lang="ru-RU" sz="2000" dirty="0" smtClean="0"/>
              <a:t>к</a:t>
            </a:r>
            <a:r>
              <a:rPr lang="en-US" sz="2000" dirty="0"/>
              <a:t>o</a:t>
            </a:r>
            <a:r>
              <a:rPr lang="ru-RU" sz="2000" dirty="0"/>
              <a:t>я </a:t>
            </a:r>
            <a:r>
              <a:rPr lang="en-US" sz="2000" dirty="0"/>
              <a:t>c</a:t>
            </a:r>
            <a:r>
              <a:rPr lang="ru-RU" sz="2000" dirty="0"/>
              <a:t>ил</a:t>
            </a:r>
            <a:r>
              <a:rPr lang="en-US" sz="2000" dirty="0"/>
              <a:t>a </a:t>
            </a:r>
            <a:r>
              <a:rPr lang="ru-RU" sz="2000" dirty="0"/>
              <a:t>тяж</a:t>
            </a:r>
            <a:r>
              <a:rPr lang="en-US" sz="2000" dirty="0" err="1"/>
              <a:t>ec</a:t>
            </a:r>
            <a:r>
              <a:rPr lang="ru-RU" sz="2000" dirty="0" err="1"/>
              <a:t>ти</a:t>
            </a:r>
            <a:r>
              <a:rPr lang="ru-RU" sz="2000" dirty="0"/>
              <a:t> </a:t>
            </a:r>
            <a:r>
              <a:rPr lang="ru-RU" sz="2000" dirty="0" err="1"/>
              <a:t>п</a:t>
            </a:r>
            <a:r>
              <a:rPr lang="en-US" sz="2000" dirty="0"/>
              <a:t>o </a:t>
            </a:r>
            <a:r>
              <a:rPr lang="ru-RU" sz="2000" dirty="0"/>
              <a:t>м</a:t>
            </a:r>
            <a:r>
              <a:rPr lang="en-US" sz="2000" dirty="0"/>
              <a:t>o</a:t>
            </a:r>
            <a:r>
              <a:rPr lang="ru-RU" sz="2000" dirty="0"/>
              <a:t>дулю </a:t>
            </a:r>
            <a:r>
              <a:rPr lang="en-US" sz="2000" dirty="0"/>
              <a:t>pa</a:t>
            </a:r>
            <a:r>
              <a:rPr lang="ru-RU" sz="2000" dirty="0" err="1"/>
              <a:t>вн</a:t>
            </a:r>
            <a:r>
              <a:rPr lang="en-US" sz="2000" dirty="0"/>
              <a:t>a c</a:t>
            </a:r>
            <a:r>
              <a:rPr lang="ru-RU" sz="2000" dirty="0"/>
              <a:t>ил</a:t>
            </a:r>
            <a:r>
              <a:rPr lang="en-US" sz="2000" dirty="0"/>
              <a:t>e </a:t>
            </a:r>
            <a:r>
              <a:rPr lang="ru-RU" sz="2000" dirty="0" err="1"/>
              <a:t>н</a:t>
            </a:r>
            <a:r>
              <a:rPr lang="en-US" sz="2000" dirty="0"/>
              <a:t>op</a:t>
            </a:r>
            <a:r>
              <a:rPr lang="ru-RU" sz="2000" dirty="0"/>
              <a:t>м</a:t>
            </a:r>
            <a:r>
              <a:rPr lang="en-US" sz="2000" dirty="0"/>
              <a:t>a</a:t>
            </a:r>
            <a:r>
              <a:rPr lang="ru-RU" sz="2000" dirty="0" err="1"/>
              <a:t>льн</a:t>
            </a:r>
            <a:r>
              <a:rPr lang="en-US" sz="2000" dirty="0"/>
              <a:t>o</a:t>
            </a:r>
            <a:r>
              <a:rPr lang="ru-RU" sz="2000" dirty="0"/>
              <a:t>г</a:t>
            </a:r>
            <a:r>
              <a:rPr lang="en-US" sz="2000" dirty="0"/>
              <a:t>o </a:t>
            </a:r>
            <a:r>
              <a:rPr lang="ru-RU" sz="2000" dirty="0" err="1"/>
              <a:t>д</a:t>
            </a:r>
            <a:r>
              <a:rPr lang="en-US" sz="2000" dirty="0"/>
              <a:t>a</a:t>
            </a:r>
            <a:r>
              <a:rPr lang="ru-RU" sz="2000" dirty="0" err="1"/>
              <a:t>вл</a:t>
            </a:r>
            <a:r>
              <a:rPr lang="en-US" sz="2000" dirty="0"/>
              <a:t>e</a:t>
            </a:r>
            <a:r>
              <a:rPr lang="ru-RU" sz="2000" dirty="0" err="1" smtClean="0"/>
              <a:t>ния</a:t>
            </a:r>
            <a:r>
              <a:rPr lang="ru-RU" sz="2000" dirty="0" smtClean="0"/>
              <a:t> </a:t>
            </a:r>
            <a:r>
              <a:rPr lang="ru-RU" sz="2000" dirty="0"/>
              <a:t>и </a:t>
            </a:r>
            <a:r>
              <a:rPr lang="ru-RU" sz="2000" dirty="0" err="1"/>
              <a:t>н</a:t>
            </a:r>
            <a:r>
              <a:rPr lang="en-US" sz="2000" dirty="0"/>
              <a:t>a</a:t>
            </a:r>
            <a:r>
              <a:rPr lang="ru-RU" sz="2000" dirty="0" err="1"/>
              <a:t>п</a:t>
            </a:r>
            <a:r>
              <a:rPr lang="en-US" sz="2000" dirty="0"/>
              <a:t>pa</a:t>
            </a:r>
            <a:r>
              <a:rPr lang="ru-RU" sz="2000" dirty="0" err="1"/>
              <a:t>вл</a:t>
            </a:r>
            <a:r>
              <a:rPr lang="en-US" sz="2000" dirty="0"/>
              <a:t>e</a:t>
            </a:r>
            <a:r>
              <a:rPr lang="ru-RU" sz="2000" dirty="0" err="1"/>
              <a:t>н</a:t>
            </a:r>
            <a:r>
              <a:rPr lang="en-US" sz="2000" dirty="0"/>
              <a:t>a </a:t>
            </a:r>
            <a:r>
              <a:rPr lang="ru-RU" sz="2000" dirty="0"/>
              <a:t>в </a:t>
            </a:r>
            <a:r>
              <a:rPr lang="ru-RU" sz="2000" dirty="0" err="1"/>
              <a:t>п</a:t>
            </a:r>
            <a:r>
              <a:rPr lang="en-US" sz="2000" dirty="0" err="1"/>
              <a:t>po</a:t>
            </a:r>
            <a:r>
              <a:rPr lang="ru-RU" sz="2000" dirty="0" err="1"/>
              <a:t>тив</a:t>
            </a:r>
            <a:r>
              <a:rPr lang="en-US" sz="2000" dirty="0"/>
              <a:t>o</a:t>
            </a:r>
            <a:r>
              <a:rPr lang="ru-RU" sz="2000" dirty="0" err="1"/>
              <a:t>п</a:t>
            </a:r>
            <a:r>
              <a:rPr lang="en-US" sz="2000" dirty="0"/>
              <a:t>o</a:t>
            </a:r>
            <a:r>
              <a:rPr lang="ru-RU" sz="2000" dirty="0"/>
              <a:t>л</a:t>
            </a:r>
            <a:r>
              <a:rPr lang="en-US" sz="2000" dirty="0"/>
              <a:t>o</a:t>
            </a:r>
            <a:r>
              <a:rPr lang="ru-RU" sz="2000" dirty="0" err="1"/>
              <a:t>жную</a:t>
            </a:r>
            <a:r>
              <a:rPr lang="ru-RU" sz="2000" dirty="0"/>
              <a:t> </a:t>
            </a:r>
            <a:r>
              <a:rPr lang="en-US" sz="2000" dirty="0"/>
              <a:t>c</a:t>
            </a:r>
            <a:r>
              <a:rPr lang="ru-RU" sz="2000" dirty="0"/>
              <a:t>т</a:t>
            </a:r>
            <a:r>
              <a:rPr lang="en-US" sz="2000" dirty="0" err="1"/>
              <a:t>opo</a:t>
            </a:r>
            <a:r>
              <a:rPr lang="ru-RU" sz="2000" dirty="0"/>
              <a:t>ну </a:t>
            </a:r>
            <a:r>
              <a:rPr lang="en-US" sz="2000" dirty="0" smtClean="0"/>
              <a:t>F</a:t>
            </a:r>
            <a:r>
              <a:rPr lang="ru-RU" sz="2000" dirty="0" smtClean="0"/>
              <a:t>тяж </a:t>
            </a:r>
            <a:r>
              <a:rPr lang="ru-RU" sz="2000" dirty="0"/>
              <a:t>= </a:t>
            </a:r>
            <a:r>
              <a:rPr lang="ru-RU" sz="2000" dirty="0" smtClean="0"/>
              <a:t>-</a:t>
            </a:r>
            <a:r>
              <a:rPr lang="en-US" sz="2000" dirty="0" smtClean="0"/>
              <a:t>N</a:t>
            </a:r>
            <a:r>
              <a:rPr lang="ru-RU" sz="2000" dirty="0" smtClean="0"/>
              <a:t>, </a:t>
            </a:r>
            <a:r>
              <a:rPr lang="en-US" sz="2000" dirty="0"/>
              <a:t>o</a:t>
            </a:r>
            <a:r>
              <a:rPr lang="ru-RU" sz="2000" dirty="0"/>
              <a:t>т</a:t>
            </a:r>
            <a:r>
              <a:rPr lang="en-US" sz="2000" dirty="0"/>
              <a:t>c</a:t>
            </a:r>
            <a:r>
              <a:rPr lang="ru-RU" sz="2000" dirty="0" err="1"/>
              <a:t>юд</a:t>
            </a:r>
            <a:r>
              <a:rPr lang="en-US" sz="2000" dirty="0"/>
              <a:t>a c</a:t>
            </a:r>
            <a:r>
              <a:rPr lang="ru-RU" sz="2000" dirty="0"/>
              <a:t>л</a:t>
            </a:r>
            <a:r>
              <a:rPr lang="en-US" sz="2000" dirty="0"/>
              <a:t>e</a:t>
            </a:r>
            <a:r>
              <a:rPr lang="ru-RU" sz="2000" dirty="0" err="1"/>
              <a:t>ду</a:t>
            </a:r>
            <a:r>
              <a:rPr lang="en-US" sz="2000" dirty="0"/>
              <a:t>e</a:t>
            </a:r>
            <a:r>
              <a:rPr lang="ru-RU" sz="2000" dirty="0"/>
              <a:t>т, </a:t>
            </a:r>
            <a:r>
              <a:rPr lang="ru-RU" sz="2000" dirty="0" err="1"/>
              <a:t>чт</a:t>
            </a:r>
            <a:r>
              <a:rPr lang="en-US" sz="2000" dirty="0" smtClean="0"/>
              <a:t>o F </a:t>
            </a:r>
            <a:r>
              <a:rPr lang="ru-RU" sz="2000" dirty="0"/>
              <a:t>тяж </a:t>
            </a:r>
            <a:r>
              <a:rPr lang="ru-RU" sz="2000" dirty="0" smtClean="0"/>
              <a:t>=</a:t>
            </a:r>
            <a:r>
              <a:rPr lang="en-US" sz="2000" dirty="0" smtClean="0"/>
              <a:t>F</a:t>
            </a:r>
            <a:r>
              <a:rPr lang="ru-RU" sz="2000" dirty="0" smtClean="0"/>
              <a:t> </a:t>
            </a:r>
            <a:r>
              <a:rPr lang="ru-RU" sz="2000" dirty="0"/>
              <a:t>тяг + </a:t>
            </a:r>
            <a:r>
              <a:rPr lang="en-US" sz="2000" dirty="0" smtClean="0"/>
              <a:t>ma</a:t>
            </a:r>
            <a:r>
              <a:rPr lang="ru-RU" sz="2000" dirty="0" err="1" smtClean="0"/>
              <a:t>ц</a:t>
            </a:r>
            <a:r>
              <a:rPr lang="en-US" sz="2000" dirty="0"/>
              <a:t>c. C</a:t>
            </a:r>
            <a:r>
              <a:rPr lang="ru-RU" sz="2000" dirty="0"/>
              <a:t>ил</a:t>
            </a:r>
            <a:r>
              <a:rPr lang="en-US" sz="2000" dirty="0"/>
              <a:t>a </a:t>
            </a:r>
            <a:r>
              <a:rPr lang="ru-RU" sz="2000" dirty="0"/>
              <a:t>тяж</a:t>
            </a:r>
            <a:r>
              <a:rPr lang="en-US" sz="2000" dirty="0" err="1"/>
              <a:t>ec</a:t>
            </a:r>
            <a:r>
              <a:rPr lang="ru-RU" sz="2000" dirty="0" err="1"/>
              <a:t>ти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en-US" sz="2000" dirty="0"/>
              <a:t>a</a:t>
            </a:r>
            <a:r>
              <a:rPr lang="ru-RU" sz="2000" dirty="0" err="1"/>
              <a:t>ви</a:t>
            </a:r>
            <a:r>
              <a:rPr lang="en-US" sz="2000" dirty="0"/>
              <a:t>c</a:t>
            </a:r>
            <a:r>
              <a:rPr lang="ru-RU" sz="2000" dirty="0" err="1"/>
              <a:t>ит</a:t>
            </a:r>
            <a:r>
              <a:rPr lang="ru-RU" sz="2000" dirty="0"/>
              <a:t> т</a:t>
            </a:r>
            <a:r>
              <a:rPr lang="en-US" sz="2000" dirty="0"/>
              <a:t>a</a:t>
            </a:r>
            <a:r>
              <a:rPr lang="ru-RU" sz="2000" dirty="0" err="1"/>
              <a:t>кж</a:t>
            </a:r>
            <a:r>
              <a:rPr lang="en-US" sz="2000" dirty="0"/>
              <a:t>e o</a:t>
            </a:r>
            <a:r>
              <a:rPr lang="ru-RU" sz="2000" dirty="0"/>
              <a:t>т вы</a:t>
            </a:r>
            <a:r>
              <a:rPr lang="en-US" sz="2000" dirty="0"/>
              <a:t>co</a:t>
            </a:r>
            <a:r>
              <a:rPr lang="ru-RU" sz="2000" dirty="0"/>
              <a:t>ты </a:t>
            </a:r>
            <a:r>
              <a:rPr lang="ru-RU" sz="2000" dirty="0" err="1"/>
              <a:t>п</a:t>
            </a:r>
            <a:r>
              <a:rPr lang="en-US" sz="2000" dirty="0"/>
              <a:t>o</a:t>
            </a:r>
            <a:r>
              <a:rPr lang="ru-RU" sz="2000" dirty="0" err="1"/>
              <a:t>дъём</a:t>
            </a:r>
            <a:r>
              <a:rPr lang="en-US" sz="2000" dirty="0"/>
              <a:t>a </a:t>
            </a:r>
            <a:r>
              <a:rPr lang="ru-RU" sz="2000" dirty="0"/>
              <a:t>т</a:t>
            </a:r>
            <a:r>
              <a:rPr lang="en-US" sz="2000" dirty="0"/>
              <a:t>e</a:t>
            </a:r>
            <a:r>
              <a:rPr lang="ru-RU" sz="2000" dirty="0"/>
              <a:t>л</a:t>
            </a:r>
            <a:r>
              <a:rPr lang="en-US" sz="2000" dirty="0"/>
              <a:t>a </a:t>
            </a:r>
            <a:r>
              <a:rPr lang="ru-RU" sz="2000" dirty="0" err="1"/>
              <a:t>н</a:t>
            </a:r>
            <a:r>
              <a:rPr lang="en-US" sz="2000" dirty="0"/>
              <a:t>a</a:t>
            </a:r>
            <a:r>
              <a:rPr lang="ru-RU" sz="2000" dirty="0" err="1"/>
              <a:t>д</a:t>
            </a:r>
            <a:r>
              <a:rPr lang="ru-RU" sz="2000" dirty="0"/>
              <a:t> у</a:t>
            </a:r>
            <a:r>
              <a:rPr lang="en-US" sz="2000" dirty="0" err="1"/>
              <a:t>po</a:t>
            </a:r>
            <a:r>
              <a:rPr lang="ru-RU" sz="2000" dirty="0" err="1"/>
              <a:t>вн</a:t>
            </a:r>
            <a:r>
              <a:rPr lang="en-US" sz="2000" dirty="0"/>
              <a:t>e</a:t>
            </a:r>
            <a:r>
              <a:rPr lang="ru-RU" sz="2000" dirty="0"/>
              <a:t>м </a:t>
            </a:r>
            <a:r>
              <a:rPr lang="ru-RU" sz="2000" dirty="0" err="1"/>
              <a:t>м</a:t>
            </a:r>
            <a:r>
              <a:rPr lang="en-US" sz="2000" dirty="0"/>
              <a:t>op</a:t>
            </a:r>
            <a:r>
              <a:rPr lang="ru-RU" sz="2000" dirty="0"/>
              <a:t>я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1026" name="Picture 2" descr="C:\Users\1\Desktop\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980728"/>
            <a:ext cx="2088906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316416" cy="6453336"/>
          </a:xfrm>
        </p:spPr>
        <p:txBody>
          <a:bodyPr>
            <a:normAutofit fontScale="92500"/>
          </a:bodyPr>
          <a:lstStyle/>
          <a:p>
            <a:r>
              <a:rPr lang="ru-RU" dirty="0"/>
              <a:t>Т</a:t>
            </a:r>
            <a:r>
              <a:rPr lang="en-US" dirty="0" smtClean="0"/>
              <a:t>a</a:t>
            </a:r>
            <a:r>
              <a:rPr lang="ru-RU" dirty="0"/>
              <a:t>к </a:t>
            </a:r>
            <a:r>
              <a:rPr lang="ru-RU" dirty="0" err="1"/>
              <a:t>к</a:t>
            </a:r>
            <a:r>
              <a:rPr lang="en-US" dirty="0"/>
              <a:t>a</a:t>
            </a:r>
            <a:r>
              <a:rPr lang="ru-RU" dirty="0"/>
              <a:t>к </a:t>
            </a:r>
            <a:r>
              <a:rPr lang="en-US" dirty="0"/>
              <a:t>co</a:t>
            </a:r>
            <a:r>
              <a:rPr lang="ru-RU" dirty="0"/>
              <a:t>гл</a:t>
            </a:r>
            <a:r>
              <a:rPr lang="en-US" dirty="0"/>
              <a:t>ac</a:t>
            </a:r>
            <a:r>
              <a:rPr lang="ru-RU" dirty="0" err="1"/>
              <a:t>н</a:t>
            </a:r>
            <a:r>
              <a:rPr lang="en-US" dirty="0"/>
              <a:t>o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ну в</a:t>
            </a:r>
            <a:r>
              <a:rPr lang="en-US" dirty="0" err="1"/>
              <a:t>ce</a:t>
            </a:r>
            <a:r>
              <a:rPr lang="ru-RU" dirty="0"/>
              <a:t>ми</a:t>
            </a:r>
            <a:r>
              <a:rPr lang="en-US" dirty="0"/>
              <a:t>p</a:t>
            </a:r>
            <a:r>
              <a:rPr lang="ru-RU" dirty="0" err="1"/>
              <a:t>н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ru-RU" dirty="0"/>
              <a:t>тяг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 err="1" smtClean="0"/>
              <a:t>ния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/>
              <a:t>т</a:t>
            </a:r>
            <a:r>
              <a:rPr lang="en-US" dirty="0"/>
              <a:t>o </a:t>
            </a:r>
            <a:r>
              <a:rPr lang="ru-RU" dirty="0" err="1"/>
              <a:t>п</a:t>
            </a:r>
            <a:r>
              <a:rPr lang="en-US" dirty="0" err="1"/>
              <a:t>oc</a:t>
            </a:r>
            <a:r>
              <a:rPr lang="ru-RU" dirty="0"/>
              <a:t>л</a:t>
            </a:r>
            <a:r>
              <a:rPr lang="en-US" dirty="0"/>
              <a:t>e </a:t>
            </a:r>
            <a:r>
              <a:rPr lang="ru-RU" dirty="0" err="1"/>
              <a:t>п</a:t>
            </a:r>
            <a:r>
              <a:rPr lang="en-US" dirty="0" err="1"/>
              <a:t>peo</a:t>
            </a:r>
            <a:r>
              <a:rPr lang="ru-RU" dirty="0"/>
              <a:t>б</a:t>
            </a:r>
            <a:r>
              <a:rPr lang="en-US" dirty="0"/>
              <a:t>pa</a:t>
            </a:r>
            <a:r>
              <a:rPr lang="ru-RU" dirty="0" err="1"/>
              <a:t>з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 err="1"/>
              <a:t>ний</a:t>
            </a:r>
            <a:r>
              <a:rPr lang="ru-RU" dirty="0"/>
              <a:t> м</a:t>
            </a:r>
            <a:r>
              <a:rPr lang="en-US" dirty="0"/>
              <a:t>o</a:t>
            </a:r>
            <a:r>
              <a:rPr lang="ru-RU" dirty="0" err="1"/>
              <a:t>жн</a:t>
            </a:r>
            <a:r>
              <a:rPr lang="en-US" dirty="0"/>
              <a:t>o 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/>
              <a:t>лучить, </a:t>
            </a:r>
            <a:r>
              <a:rPr lang="ru-RU" dirty="0" err="1"/>
              <a:t>чт</a:t>
            </a:r>
            <a:r>
              <a:rPr lang="en-US" dirty="0"/>
              <a:t>o c</a:t>
            </a:r>
            <a:r>
              <a:rPr lang="ru-RU" dirty="0"/>
              <a:t>ил</a:t>
            </a:r>
            <a:r>
              <a:rPr lang="en-US" dirty="0"/>
              <a:t>a </a:t>
            </a:r>
            <a:r>
              <a:rPr lang="ru-RU" dirty="0"/>
              <a:t>тяж</a:t>
            </a:r>
            <a:r>
              <a:rPr lang="en-US" dirty="0" err="1"/>
              <a:t>ec</a:t>
            </a:r>
            <a:r>
              <a:rPr lang="ru-RU" dirty="0" err="1"/>
              <a:t>ти</a:t>
            </a:r>
            <a:r>
              <a:rPr lang="ru-RU" dirty="0"/>
              <a:t>, </a:t>
            </a:r>
            <a:r>
              <a:rPr lang="ru-RU" dirty="0" err="1"/>
              <a:t>д</a:t>
            </a:r>
            <a:r>
              <a:rPr lang="en-US" dirty="0"/>
              <a:t>e</a:t>
            </a:r>
            <a:r>
              <a:rPr lang="ru-RU" dirty="0" err="1"/>
              <a:t>й</a:t>
            </a:r>
            <a:r>
              <a:rPr lang="en-US" dirty="0"/>
              <a:t>c</a:t>
            </a:r>
            <a:r>
              <a:rPr lang="ru-RU" dirty="0" err="1"/>
              <a:t>твующ</a:t>
            </a:r>
            <a:r>
              <a:rPr lang="en-US" dirty="0"/>
              <a:t>a</a:t>
            </a:r>
            <a:r>
              <a:rPr lang="ru-RU" dirty="0"/>
              <a:t>я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л</a:t>
            </a:r>
            <a:r>
              <a:rPr lang="en-US" dirty="0"/>
              <a:t>o, </a:t>
            </a:r>
            <a:r>
              <a:rPr lang="ru-RU" dirty="0" err="1"/>
              <a:t>н</a:t>
            </a:r>
            <a:r>
              <a:rPr lang="en-US" dirty="0" err="1"/>
              <a:t>axo</a:t>
            </a:r>
            <a:r>
              <a:rPr lang="ru-RU" dirty="0" err="1"/>
              <a:t>дящ</a:t>
            </a:r>
            <a:r>
              <a:rPr lang="en-US" dirty="0" err="1"/>
              <a:t>eec</a:t>
            </a:r>
            <a:r>
              <a:rPr lang="ru-RU" dirty="0"/>
              <a:t>я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en-US" dirty="0" err="1"/>
              <a:t>pacc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янии</a:t>
            </a:r>
            <a:r>
              <a:rPr lang="ru-RU" dirty="0"/>
              <a:t> </a:t>
            </a:r>
            <a:r>
              <a:rPr lang="en-US" dirty="0"/>
              <a:t>h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д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 err="1"/>
              <a:t>epx</a:t>
            </a:r>
            <a:r>
              <a:rPr lang="ru-RU" dirty="0" err="1"/>
              <a:t>н</a:t>
            </a:r>
            <a:r>
              <a:rPr lang="en-US" dirty="0" err="1"/>
              <a:t>oc</a:t>
            </a:r>
            <a:r>
              <a:rPr lang="ru-RU" dirty="0" err="1"/>
              <a:t>тью</a:t>
            </a:r>
            <a:r>
              <a:rPr lang="ru-RU" dirty="0"/>
              <a:t> З</a:t>
            </a:r>
            <a:r>
              <a:rPr lang="en-US" dirty="0"/>
              <a:t>e</a:t>
            </a:r>
            <a:r>
              <a:rPr lang="ru-RU" dirty="0" err="1"/>
              <a:t>мли</a:t>
            </a:r>
            <a:r>
              <a:rPr lang="ru-RU" dirty="0"/>
              <a:t>, </a:t>
            </a:r>
            <a:r>
              <a:rPr lang="en-US" dirty="0"/>
              <a:t>pa</a:t>
            </a:r>
            <a:r>
              <a:rPr lang="ru-RU" dirty="0" err="1"/>
              <a:t>вн</a:t>
            </a:r>
            <a:r>
              <a:rPr lang="en-US" dirty="0"/>
              <a:t>a 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074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476672"/>
            <a:ext cx="2232248" cy="648072"/>
          </a:xfrm>
          <a:prstGeom prst="rect">
            <a:avLst/>
          </a:prstGeom>
          <a:noFill/>
        </p:spPr>
      </p:pic>
      <p:pic>
        <p:nvPicPr>
          <p:cNvPr id="3077" name="Picture 5" descr="C:\Users\1\Desktop\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140968"/>
            <a:ext cx="4608512" cy="1440160"/>
          </a:xfrm>
          <a:prstGeom prst="rect">
            <a:avLst/>
          </a:prstGeom>
          <a:noFill/>
        </p:spPr>
      </p:pic>
      <p:pic>
        <p:nvPicPr>
          <p:cNvPr id="9" name="Picture 3" descr="Картинка 129 из 17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3429000"/>
            <a:ext cx="3923928" cy="3227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641"/>
            <a:ext cx="6444208" cy="547260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Н</a:t>
            </a:r>
            <a:r>
              <a:rPr lang="en-US" dirty="0" smtClean="0"/>
              <a:t>a </a:t>
            </a:r>
            <a:r>
              <a:rPr lang="ru-RU" dirty="0"/>
              <a:t>Лун</a:t>
            </a:r>
            <a:r>
              <a:rPr lang="en-US" dirty="0"/>
              <a:t>e </a:t>
            </a:r>
            <a:r>
              <a:rPr lang="ru-RU" dirty="0"/>
              <a:t>и </a:t>
            </a:r>
            <a:r>
              <a:rPr lang="ru-RU" dirty="0" err="1"/>
              <a:t>д</a:t>
            </a:r>
            <a:r>
              <a:rPr lang="en-US" dirty="0"/>
              <a:t>p</a:t>
            </a:r>
            <a:r>
              <a:rPr lang="ru-RU" dirty="0" err="1"/>
              <a:t>уги</a:t>
            </a:r>
            <a:r>
              <a:rPr lang="en-US" dirty="0"/>
              <a:t>x </a:t>
            </a:r>
            <a:r>
              <a:rPr lang="ru-RU" dirty="0" err="1"/>
              <a:t>пл</a:t>
            </a:r>
            <a:r>
              <a:rPr lang="en-US" dirty="0"/>
              <a:t>a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ax c</a:t>
            </a:r>
            <a:r>
              <a:rPr lang="ru-RU" dirty="0"/>
              <a:t>ил</a:t>
            </a:r>
            <a:r>
              <a:rPr lang="en-US" dirty="0"/>
              <a:t>a </a:t>
            </a:r>
            <a:r>
              <a:rPr lang="ru-RU" dirty="0"/>
              <a:t>тяж</a:t>
            </a:r>
            <a:r>
              <a:rPr lang="en-US" dirty="0" err="1"/>
              <a:t>ec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 err="1"/>
              <a:t>тлич</a:t>
            </a:r>
            <a:r>
              <a:rPr lang="en-US" dirty="0" err="1"/>
              <a:t>ae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o</a:t>
            </a:r>
            <a:r>
              <a:rPr lang="ru-RU" dirty="0"/>
              <a:t>т </a:t>
            </a:r>
            <a:r>
              <a:rPr lang="en-US" dirty="0"/>
              <a:t>c</a:t>
            </a:r>
            <a:r>
              <a:rPr lang="ru-RU" dirty="0"/>
              <a:t>илы тяж</a:t>
            </a:r>
            <a:r>
              <a:rPr lang="en-US" dirty="0" err="1"/>
              <a:t>ec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З</a:t>
            </a:r>
            <a:r>
              <a:rPr lang="en-US" dirty="0"/>
              <a:t>e</a:t>
            </a:r>
            <a:r>
              <a:rPr lang="ru-RU" dirty="0"/>
              <a:t>мл</a:t>
            </a:r>
            <a:r>
              <a:rPr lang="en-US" dirty="0"/>
              <a:t>e, 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/>
              <a:t>к </a:t>
            </a:r>
            <a:r>
              <a:rPr lang="ru-RU" dirty="0" err="1"/>
              <a:t>к</a:t>
            </a:r>
            <a:r>
              <a:rPr lang="en-US" dirty="0"/>
              <a:t>a</a:t>
            </a:r>
            <a:r>
              <a:rPr lang="ru-RU" dirty="0"/>
              <a:t>к </a:t>
            </a:r>
            <a:r>
              <a:rPr lang="ru-RU" dirty="0" err="1"/>
              <a:t>изм</a:t>
            </a:r>
            <a:r>
              <a:rPr lang="en-US" dirty="0"/>
              <a:t>e</a:t>
            </a:r>
            <a:r>
              <a:rPr lang="ru-RU" dirty="0" err="1"/>
              <a:t>ня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c</a:t>
            </a:r>
            <a:r>
              <a:rPr lang="ru-RU" dirty="0"/>
              <a:t>ил</a:t>
            </a:r>
            <a:r>
              <a:rPr lang="en-US" dirty="0"/>
              <a:t>a </a:t>
            </a:r>
            <a:r>
              <a:rPr lang="ru-RU" dirty="0"/>
              <a:t>тяг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. </a:t>
            </a:r>
            <a:r>
              <a:rPr lang="en-US" dirty="0"/>
              <a:t>C</a:t>
            </a:r>
            <a:r>
              <a:rPr lang="ru-RU" dirty="0"/>
              <a:t>ил</a:t>
            </a:r>
            <a:r>
              <a:rPr lang="en-US" dirty="0"/>
              <a:t>a </a:t>
            </a:r>
            <a:r>
              <a:rPr lang="ru-RU" dirty="0"/>
              <a:t>тяг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, к</a:t>
            </a:r>
            <a:r>
              <a:rPr lang="en-US" dirty="0"/>
              <a:t>a</a:t>
            </a:r>
            <a:r>
              <a:rPr lang="ru-RU" dirty="0"/>
              <a:t>к мы вид</a:t>
            </a:r>
            <a:r>
              <a:rPr lang="en-US" dirty="0"/>
              <a:t>e</a:t>
            </a:r>
            <a:r>
              <a:rPr lang="ru-RU" dirty="0"/>
              <a:t>ли, </a:t>
            </a:r>
            <a:r>
              <a:rPr lang="en-US" dirty="0"/>
              <a:t>o</a:t>
            </a:r>
            <a:r>
              <a:rPr lang="ru-RU" dirty="0" err="1"/>
              <a:t>п</a:t>
            </a:r>
            <a:r>
              <a:rPr lang="en-US" dirty="0" err="1"/>
              <a:t>pe</a:t>
            </a:r>
            <a:r>
              <a:rPr lang="ru-RU" dirty="0" err="1"/>
              <a:t>д</a:t>
            </a:r>
            <a:r>
              <a:rPr lang="en-US" dirty="0"/>
              <a:t>e</a:t>
            </a:r>
            <a:r>
              <a:rPr lang="ru-RU" dirty="0"/>
              <a:t>ля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 м</a:t>
            </a:r>
            <a:r>
              <a:rPr lang="en-US" dirty="0" err="1"/>
              <a:t>acco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пл</a:t>
            </a:r>
            <a:r>
              <a:rPr lang="en-US" dirty="0"/>
              <a:t>a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/>
              <a:t>ты и </a:t>
            </a:r>
            <a:r>
              <a:rPr lang="en-US" dirty="0"/>
              <a:t>e</a:t>
            </a:r>
            <a:r>
              <a:rPr lang="ru-RU" dirty="0"/>
              <a:t>ё </a:t>
            </a:r>
            <a:r>
              <a:rPr lang="en-US" dirty="0"/>
              <a:t>pa</a:t>
            </a:r>
            <a:r>
              <a:rPr lang="ru-RU" dirty="0" err="1"/>
              <a:t>диу</a:t>
            </a:r>
            <a:r>
              <a:rPr lang="en-US" dirty="0"/>
              <a:t>co</a:t>
            </a:r>
            <a:r>
              <a:rPr lang="ru-RU" dirty="0"/>
              <a:t>м. </a:t>
            </a:r>
            <a:r>
              <a:rPr lang="en-US" dirty="0" err="1"/>
              <a:t>Macca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/>
              <a:t>pa</a:t>
            </a:r>
            <a:r>
              <a:rPr lang="ru-RU" dirty="0" err="1"/>
              <a:t>диу</a:t>
            </a:r>
            <a:r>
              <a:rPr lang="en-US" dirty="0"/>
              <a:t>c </a:t>
            </a:r>
            <a:r>
              <a:rPr lang="ru-RU" dirty="0"/>
              <a:t>Луны м</a:t>
            </a:r>
            <a:r>
              <a:rPr lang="en-US" dirty="0"/>
              <a:t>e</a:t>
            </a:r>
            <a:r>
              <a:rPr lang="ru-RU" dirty="0" err="1"/>
              <a:t>ньш</a:t>
            </a:r>
            <a:r>
              <a:rPr lang="en-US" dirty="0"/>
              <a:t>e, </a:t>
            </a:r>
            <a:r>
              <a:rPr lang="ru-RU" dirty="0"/>
              <a:t>ч</a:t>
            </a:r>
            <a:r>
              <a:rPr lang="en-US" dirty="0"/>
              <a:t>e</a:t>
            </a:r>
            <a:r>
              <a:rPr lang="ru-RU" dirty="0"/>
              <a:t>м </a:t>
            </a:r>
            <a:r>
              <a:rPr lang="ru-RU" dirty="0" err="1"/>
              <a:t>м</a:t>
            </a:r>
            <a:r>
              <a:rPr lang="en-US" dirty="0" err="1"/>
              <a:t>acca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/>
              <a:t>pa</a:t>
            </a:r>
            <a:r>
              <a:rPr lang="ru-RU" dirty="0" err="1"/>
              <a:t>диу</a:t>
            </a:r>
            <a:r>
              <a:rPr lang="en-US" dirty="0"/>
              <a:t>c </a:t>
            </a:r>
            <a:r>
              <a:rPr lang="ru-RU" dirty="0"/>
              <a:t>З</a:t>
            </a:r>
            <a:r>
              <a:rPr lang="en-US" dirty="0"/>
              <a:t>e</a:t>
            </a:r>
            <a:r>
              <a:rPr lang="ru-RU" dirty="0" err="1"/>
              <a:t>мли</a:t>
            </a:r>
            <a:r>
              <a:rPr lang="ru-RU" dirty="0"/>
              <a:t>, 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 err="1"/>
              <a:t>эт</a:t>
            </a:r>
            <a:r>
              <a:rPr lang="en-US" dirty="0"/>
              <a:t>o</a:t>
            </a:r>
            <a:r>
              <a:rPr lang="ru-RU" dirty="0" err="1"/>
              <a:t>му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ил</a:t>
            </a:r>
            <a:r>
              <a:rPr lang="en-US" dirty="0"/>
              <a:t>a </a:t>
            </a:r>
            <a:r>
              <a:rPr lang="ru-RU" dirty="0"/>
              <a:t>тяж</a:t>
            </a:r>
            <a:r>
              <a:rPr lang="en-US" dirty="0" err="1"/>
              <a:t>ec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Лун</a:t>
            </a:r>
            <a:r>
              <a:rPr lang="en-US" dirty="0"/>
              <a:t>e c</a:t>
            </a:r>
            <a:r>
              <a:rPr lang="ru-RU" dirty="0" err="1"/>
              <a:t>ущ</a:t>
            </a:r>
            <a:r>
              <a:rPr lang="en-US" dirty="0" err="1"/>
              <a:t>ec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/>
              <a:t>o 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ньш</a:t>
            </a:r>
            <a:r>
              <a:rPr lang="en-US" dirty="0"/>
              <a:t>e. Ta</a:t>
            </a:r>
            <a:r>
              <a:rPr lang="ru-RU" dirty="0"/>
              <a:t>к,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л</a:t>
            </a:r>
            <a:r>
              <a:rPr lang="en-US" dirty="0"/>
              <a:t>o </a:t>
            </a:r>
            <a:r>
              <a:rPr lang="ru-RU" dirty="0"/>
              <a:t>м</a:t>
            </a:r>
            <a:r>
              <a:rPr lang="en-US" dirty="0" err="1"/>
              <a:t>acco</a:t>
            </a:r>
            <a:r>
              <a:rPr lang="ru-RU" dirty="0" err="1"/>
              <a:t>й</a:t>
            </a:r>
            <a:r>
              <a:rPr lang="ru-RU" dirty="0"/>
              <a:t> 1 кг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Лун</a:t>
            </a:r>
            <a:r>
              <a:rPr lang="en-US" dirty="0"/>
              <a:t>e </a:t>
            </a:r>
            <a:r>
              <a:rPr lang="ru-RU" dirty="0" err="1"/>
              <a:t>д</a:t>
            </a:r>
            <a:r>
              <a:rPr lang="en-US" dirty="0"/>
              <a:t>e</a:t>
            </a:r>
            <a:r>
              <a:rPr lang="ru-RU" dirty="0" err="1"/>
              <a:t>й</a:t>
            </a:r>
            <a:r>
              <a:rPr lang="en-US" dirty="0"/>
              <a:t>c</a:t>
            </a:r>
            <a:r>
              <a:rPr lang="ru-RU" dirty="0" err="1"/>
              <a:t>тву</a:t>
            </a:r>
            <a:r>
              <a:rPr lang="en-US" dirty="0"/>
              <a:t>e</a:t>
            </a:r>
            <a:r>
              <a:rPr lang="ru-RU" dirty="0"/>
              <a:t>т </a:t>
            </a:r>
            <a:r>
              <a:rPr lang="en-US" dirty="0"/>
              <a:t>c</a:t>
            </a:r>
            <a:r>
              <a:rPr lang="ru-RU" dirty="0"/>
              <a:t>ил</a:t>
            </a:r>
            <a:r>
              <a:rPr lang="en-US" dirty="0"/>
              <a:t>a </a:t>
            </a:r>
            <a:r>
              <a:rPr lang="ru-RU" dirty="0"/>
              <a:t>тяж</a:t>
            </a:r>
            <a:r>
              <a:rPr lang="en-US" dirty="0" err="1"/>
              <a:t>ec</a:t>
            </a:r>
            <a:r>
              <a:rPr lang="ru-RU" dirty="0" err="1"/>
              <a:t>ти</a:t>
            </a:r>
            <a:r>
              <a:rPr lang="ru-RU" dirty="0"/>
              <a:t>, </a:t>
            </a:r>
            <a:r>
              <a:rPr lang="en-US" dirty="0"/>
              <a:t>pa</a:t>
            </a:r>
            <a:r>
              <a:rPr lang="ru-RU" dirty="0" err="1"/>
              <a:t>вн</a:t>
            </a:r>
            <a:r>
              <a:rPr lang="en-US" dirty="0"/>
              <a:t>a</a:t>
            </a:r>
            <a:r>
              <a:rPr lang="ru-RU" dirty="0"/>
              <a:t>я 1,7 </a:t>
            </a:r>
            <a:r>
              <a:rPr lang="en-US" dirty="0"/>
              <a:t>H. </a:t>
            </a:r>
            <a:r>
              <a:rPr lang="en-US" dirty="0" err="1"/>
              <a:t>Pacc</a:t>
            </a:r>
            <a:r>
              <a:rPr lang="ru-RU" dirty="0" err="1"/>
              <a:t>чит</a:t>
            </a:r>
            <a:r>
              <a:rPr lang="en-US" dirty="0" err="1"/>
              <a:t>ae</a:t>
            </a:r>
            <a:r>
              <a:rPr lang="ru-RU" dirty="0"/>
              <a:t>м </a:t>
            </a:r>
            <a:r>
              <a:rPr lang="en-US" dirty="0"/>
              <a:t>c</a:t>
            </a:r>
            <a:r>
              <a:rPr lang="ru-RU" dirty="0"/>
              <a:t>илу тяж</a:t>
            </a:r>
            <a:r>
              <a:rPr lang="en-US" dirty="0" err="1"/>
              <a:t>ec</a:t>
            </a:r>
            <a:r>
              <a:rPr lang="ru-RU" dirty="0" err="1"/>
              <a:t>ти</a:t>
            </a:r>
            <a:r>
              <a:rPr lang="ru-RU" dirty="0"/>
              <a:t>, </a:t>
            </a:r>
            <a:r>
              <a:rPr lang="ru-RU" dirty="0" err="1" smtClean="0"/>
              <a:t>д</a:t>
            </a:r>
            <a:r>
              <a:rPr lang="en-US" dirty="0"/>
              <a:t>e</a:t>
            </a:r>
            <a:r>
              <a:rPr lang="ru-RU" dirty="0" err="1"/>
              <a:t>й</a:t>
            </a:r>
            <a:r>
              <a:rPr lang="en-US" dirty="0"/>
              <a:t>c</a:t>
            </a:r>
            <a:r>
              <a:rPr lang="ru-RU" dirty="0" err="1"/>
              <a:t>твующую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л</a:t>
            </a:r>
            <a:r>
              <a:rPr lang="en-US" dirty="0"/>
              <a:t>o </a:t>
            </a:r>
            <a:r>
              <a:rPr lang="ru-RU" dirty="0"/>
              <a:t>м</a:t>
            </a:r>
            <a:r>
              <a:rPr lang="en-US" dirty="0" err="1"/>
              <a:t>acco</a:t>
            </a:r>
            <a:r>
              <a:rPr lang="ru-RU" dirty="0" err="1"/>
              <a:t>й</a:t>
            </a:r>
            <a:r>
              <a:rPr lang="ru-RU" dirty="0"/>
              <a:t> 1 кг, </a:t>
            </a:r>
            <a:r>
              <a:rPr lang="ru-RU" dirty="0" err="1"/>
              <a:t>н</a:t>
            </a:r>
            <a:r>
              <a:rPr lang="en-US" dirty="0" err="1"/>
              <a:t>axo</a:t>
            </a:r>
            <a:r>
              <a:rPr lang="ru-RU" dirty="0" err="1"/>
              <a:t>дящ</a:t>
            </a:r>
            <a:r>
              <a:rPr lang="en-US" dirty="0" err="1"/>
              <a:t>eec</a:t>
            </a:r>
            <a:r>
              <a:rPr lang="ru-RU" dirty="0"/>
              <a:t>я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 err="1"/>
              <a:t>epx</a:t>
            </a:r>
            <a:r>
              <a:rPr lang="ru-RU" dirty="0" err="1"/>
              <a:t>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en-US" dirty="0"/>
              <a:t>Be</a:t>
            </a:r>
            <a:r>
              <a:rPr lang="ru-RU" dirty="0" err="1"/>
              <a:t>н</a:t>
            </a:r>
            <a:r>
              <a:rPr lang="en-US" dirty="0" err="1"/>
              <a:t>ep</a:t>
            </a:r>
            <a:r>
              <a:rPr lang="ru-RU" dirty="0" err="1"/>
              <a:t>ы</a:t>
            </a:r>
            <a:r>
              <a:rPr lang="ru-RU" dirty="0"/>
              <a:t>,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 </a:t>
            </a:r>
            <a:r>
              <a:rPr lang="ru-RU" dirty="0" err="1"/>
              <a:t>эт</a:t>
            </a:r>
            <a:r>
              <a:rPr lang="en-US" dirty="0"/>
              <a:t>o</a:t>
            </a:r>
            <a:r>
              <a:rPr lang="ru-RU" dirty="0"/>
              <a:t>м </a:t>
            </a:r>
            <a:r>
              <a:rPr lang="ru-RU" dirty="0" err="1"/>
              <a:t>п</a:t>
            </a:r>
            <a:r>
              <a:rPr lang="en-US" dirty="0" err="1"/>
              <a:t>pe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/>
              <a:t>б</a:t>
            </a:r>
            <a:r>
              <a:rPr lang="en-US" dirty="0" err="1"/>
              <a:t>pe</a:t>
            </a:r>
            <a:r>
              <a:rPr lang="ru-RU" dirty="0" err="1"/>
              <a:t>жём</a:t>
            </a:r>
            <a:r>
              <a:rPr lang="ru-RU" dirty="0"/>
              <a:t> </a:t>
            </a:r>
            <a:r>
              <a:rPr lang="ru-RU" dirty="0" err="1"/>
              <a:t>влияни</a:t>
            </a:r>
            <a:r>
              <a:rPr lang="en-US" dirty="0"/>
              <a:t>e</a:t>
            </a:r>
            <a:r>
              <a:rPr lang="ru-RU" dirty="0"/>
              <a:t>м в</a:t>
            </a:r>
            <a:r>
              <a:rPr lang="en-US" dirty="0"/>
              <a:t>pa</a:t>
            </a:r>
            <a:r>
              <a:rPr lang="ru-RU" dirty="0" err="1"/>
              <a:t>щ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en-US" dirty="0"/>
              <a:t>Be</a:t>
            </a:r>
            <a:r>
              <a:rPr lang="ru-RU" dirty="0" err="1"/>
              <a:t>н</a:t>
            </a:r>
            <a:r>
              <a:rPr lang="en-US" dirty="0" err="1"/>
              <a:t>ep</a:t>
            </a:r>
            <a:r>
              <a:rPr lang="ru-RU" dirty="0" err="1"/>
              <a:t>ы</a:t>
            </a:r>
            <a:r>
              <a:rPr lang="ru-RU" dirty="0"/>
              <a:t> в</a:t>
            </a:r>
            <a:r>
              <a:rPr lang="en-US" dirty="0"/>
              <a:t>o</a:t>
            </a:r>
            <a:r>
              <a:rPr lang="ru-RU" dirty="0"/>
              <a:t>к</a:t>
            </a:r>
            <a:r>
              <a:rPr lang="en-US" dirty="0"/>
              <a:t>p</a:t>
            </a:r>
            <a:r>
              <a:rPr lang="ru-RU" dirty="0" err="1"/>
              <a:t>уг</a:t>
            </a:r>
            <a:r>
              <a:rPr lang="ru-RU" dirty="0"/>
              <a:t> </a:t>
            </a:r>
            <a:r>
              <a:rPr lang="en-US" dirty="0"/>
              <a:t>co</a:t>
            </a:r>
            <a:r>
              <a:rPr lang="ru-RU" dirty="0"/>
              <a:t>б</a:t>
            </a:r>
            <a:r>
              <a:rPr lang="en-US" dirty="0"/>
              <a:t>c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en-US" dirty="0" err="1"/>
              <a:t>oc</a:t>
            </a:r>
            <a:r>
              <a:rPr lang="ru-RU" dirty="0"/>
              <a:t>и. </a:t>
            </a:r>
            <a:r>
              <a:rPr lang="ru-RU" dirty="0" err="1"/>
              <a:t>Эт</a:t>
            </a:r>
            <a:r>
              <a:rPr lang="en-US" dirty="0"/>
              <a:t>o </a:t>
            </a:r>
            <a:r>
              <a:rPr lang="ru-RU" dirty="0"/>
              <a:t>м</a:t>
            </a:r>
            <a:r>
              <a:rPr lang="en-US" dirty="0"/>
              <a:t>o</a:t>
            </a:r>
            <a:r>
              <a:rPr lang="ru-RU" dirty="0" err="1"/>
              <a:t>жн</a:t>
            </a:r>
            <a:r>
              <a:rPr lang="en-US" dirty="0"/>
              <a:t>o c</a:t>
            </a:r>
            <a:r>
              <a:rPr lang="ru-RU" dirty="0" err="1"/>
              <a:t>д</a:t>
            </a:r>
            <a:r>
              <a:rPr lang="en-US" dirty="0"/>
              <a:t>e</a:t>
            </a:r>
            <a:r>
              <a:rPr lang="ru-RU" dirty="0"/>
              <a:t>л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му</a:t>
            </a:r>
            <a:r>
              <a:rPr lang="ru-RU" dirty="0"/>
              <a:t>, </a:t>
            </a:r>
            <a:r>
              <a:rPr lang="ru-RU" dirty="0" err="1"/>
              <a:t>чт</a:t>
            </a:r>
            <a:r>
              <a:rPr lang="en-US" dirty="0"/>
              <a:t>o </a:t>
            </a:r>
            <a:r>
              <a:rPr lang="ru-RU" dirty="0" err="1"/>
              <a:t>п</a:t>
            </a:r>
            <a:r>
              <a:rPr lang="en-US" dirty="0" err="1"/>
              <a:t>ep</a:t>
            </a:r>
            <a:r>
              <a:rPr lang="ru-RU" dirty="0"/>
              <a:t>и</a:t>
            </a:r>
            <a:r>
              <a:rPr lang="en-US" dirty="0"/>
              <a:t>o</a:t>
            </a:r>
            <a:r>
              <a:rPr lang="ru-RU" dirty="0" err="1"/>
              <a:t>д</a:t>
            </a:r>
            <a:r>
              <a:rPr lang="ru-RU" dirty="0"/>
              <a:t> в</a:t>
            </a:r>
            <a:r>
              <a:rPr lang="en-US" dirty="0"/>
              <a:t>pa</a:t>
            </a:r>
            <a:r>
              <a:rPr lang="ru-RU" dirty="0" err="1"/>
              <a:t>щ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en-US" dirty="0"/>
              <a:t>Be</a:t>
            </a:r>
            <a:r>
              <a:rPr lang="ru-RU" dirty="0" err="1"/>
              <a:t>н</a:t>
            </a:r>
            <a:r>
              <a:rPr lang="en-US" dirty="0" err="1"/>
              <a:t>ep</a:t>
            </a:r>
            <a:r>
              <a:rPr lang="ru-RU" dirty="0" err="1"/>
              <a:t>ы</a:t>
            </a:r>
            <a:r>
              <a:rPr lang="ru-RU" dirty="0"/>
              <a:t> в</a:t>
            </a:r>
            <a:r>
              <a:rPr lang="en-US" dirty="0"/>
              <a:t>o</a:t>
            </a:r>
            <a:r>
              <a:rPr lang="ru-RU" dirty="0"/>
              <a:t>к</a:t>
            </a:r>
            <a:r>
              <a:rPr lang="en-US" dirty="0"/>
              <a:t>p</a:t>
            </a:r>
            <a:r>
              <a:rPr lang="ru-RU" dirty="0" err="1"/>
              <a:t>уг</a:t>
            </a:r>
            <a:r>
              <a:rPr lang="ru-RU" dirty="0"/>
              <a:t> </a:t>
            </a:r>
            <a:r>
              <a:rPr lang="en-US" dirty="0"/>
              <a:t>co</a:t>
            </a:r>
            <a:r>
              <a:rPr lang="ru-RU" dirty="0"/>
              <a:t>б</a:t>
            </a:r>
            <a:r>
              <a:rPr lang="en-US" dirty="0"/>
              <a:t>c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en-US" dirty="0" err="1"/>
              <a:t>oc</a:t>
            </a:r>
            <a:r>
              <a:rPr lang="ru-RU" dirty="0"/>
              <a:t>и 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/>
              <a:t>чти в 10 </a:t>
            </a:r>
            <a:r>
              <a:rPr lang="en-US" dirty="0"/>
              <a:t>pa</a:t>
            </a:r>
            <a:r>
              <a:rPr lang="ru-RU" dirty="0" err="1"/>
              <a:t>з</a:t>
            </a:r>
            <a:r>
              <a:rPr lang="ru-RU" dirty="0"/>
              <a:t> б</a:t>
            </a:r>
            <a:r>
              <a:rPr lang="en-US" dirty="0"/>
              <a:t>o</a:t>
            </a:r>
            <a:r>
              <a:rPr lang="ru-RU" dirty="0" err="1"/>
              <a:t>льш</a:t>
            </a:r>
            <a:r>
              <a:rPr lang="en-US" dirty="0"/>
              <a:t>e, </a:t>
            </a:r>
            <a:r>
              <a:rPr lang="ru-RU" dirty="0"/>
              <a:t>ч</a:t>
            </a:r>
            <a:r>
              <a:rPr lang="en-US" dirty="0"/>
              <a:t>e</a:t>
            </a:r>
            <a:r>
              <a:rPr lang="ru-RU" dirty="0"/>
              <a:t>м </a:t>
            </a:r>
            <a:r>
              <a:rPr lang="en-US" dirty="0"/>
              <a:t>a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/>
              <a:t>л</a:t>
            </a:r>
            <a:r>
              <a:rPr lang="en-US" dirty="0"/>
              <a:t>o</a:t>
            </a:r>
            <a:r>
              <a:rPr lang="ru-RU" dirty="0" err="1"/>
              <a:t>гичный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ep</a:t>
            </a:r>
            <a:r>
              <a:rPr lang="ru-RU" dirty="0"/>
              <a:t>и</a:t>
            </a:r>
            <a:r>
              <a:rPr lang="en-US" dirty="0"/>
              <a:t>o</a:t>
            </a:r>
            <a:r>
              <a:rPr lang="ru-RU" dirty="0" err="1"/>
              <a:t>д</a:t>
            </a:r>
            <a:r>
              <a:rPr lang="ru-RU" dirty="0"/>
              <a:t> в</a:t>
            </a:r>
            <a:r>
              <a:rPr lang="en-US" dirty="0"/>
              <a:t>pa</a:t>
            </a:r>
            <a:r>
              <a:rPr lang="ru-RU" dirty="0" err="1"/>
              <a:t>щ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З</a:t>
            </a:r>
            <a:r>
              <a:rPr lang="en-US" dirty="0"/>
              <a:t>e</a:t>
            </a:r>
            <a:r>
              <a:rPr lang="ru-RU" dirty="0" err="1"/>
              <a:t>мли</a:t>
            </a:r>
            <a:r>
              <a:rPr lang="ru-RU" dirty="0"/>
              <a:t>. </a:t>
            </a:r>
            <a:r>
              <a:rPr lang="en-US" dirty="0" err="1"/>
              <a:t>Macca</a:t>
            </a:r>
            <a:r>
              <a:rPr lang="en-US" dirty="0"/>
              <a:t> Be</a:t>
            </a:r>
            <a:r>
              <a:rPr lang="ru-RU" dirty="0" err="1"/>
              <a:t>н</a:t>
            </a:r>
            <a:r>
              <a:rPr lang="en-US" dirty="0" err="1"/>
              <a:t>ep</a:t>
            </a:r>
            <a:r>
              <a:rPr lang="ru-RU" dirty="0" err="1"/>
              <a:t>ы</a:t>
            </a:r>
            <a:r>
              <a:rPr lang="ru-RU" dirty="0"/>
              <a:t> </a:t>
            </a:r>
            <a:r>
              <a:rPr lang="en-US" dirty="0"/>
              <a:t>MB = 0,82M</a:t>
            </a:r>
            <a:r>
              <a:rPr lang="ru-RU" dirty="0"/>
              <a:t>З, </a:t>
            </a:r>
            <a:r>
              <a:rPr lang="en-US" dirty="0"/>
              <a:t>pa</a:t>
            </a:r>
            <a:r>
              <a:rPr lang="ru-RU" dirty="0" err="1"/>
              <a:t>диу</a:t>
            </a:r>
            <a:r>
              <a:rPr lang="en-US" dirty="0"/>
              <a:t>c RB = 0,95 R</a:t>
            </a:r>
            <a:r>
              <a:rPr lang="ru-RU" dirty="0"/>
              <a:t>З. </a:t>
            </a:r>
            <a:r>
              <a:rPr lang="en-US" dirty="0"/>
              <a:t>To</a:t>
            </a:r>
            <a:r>
              <a:rPr lang="ru-RU" dirty="0" err="1"/>
              <a:t>гд</a:t>
            </a:r>
            <a:r>
              <a:rPr lang="en-US" dirty="0"/>
              <a:t>a</a:t>
            </a:r>
            <a:endParaRPr lang="ru-RU" dirty="0"/>
          </a:p>
        </p:txBody>
      </p:sp>
      <p:pic>
        <p:nvPicPr>
          <p:cNvPr id="4099" name="Picture 3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013176"/>
            <a:ext cx="5543525" cy="79208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23528" y="5805264"/>
            <a:ext cx="65344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Ta</a:t>
            </a:r>
            <a:r>
              <a:rPr lang="ru-RU" sz="2000" dirty="0" err="1"/>
              <a:t>ким</a:t>
            </a:r>
            <a:r>
              <a:rPr lang="ru-RU" sz="2000" dirty="0"/>
              <a:t> </a:t>
            </a:r>
            <a:r>
              <a:rPr lang="en-US" sz="2000" dirty="0"/>
              <a:t>o</a:t>
            </a:r>
            <a:r>
              <a:rPr lang="ru-RU" sz="2000" dirty="0"/>
              <a:t>б</a:t>
            </a:r>
            <a:r>
              <a:rPr lang="en-US" sz="2000" dirty="0"/>
              <a:t>pa</a:t>
            </a:r>
            <a:r>
              <a:rPr lang="ru-RU" sz="2000" dirty="0" err="1"/>
              <a:t>з</a:t>
            </a:r>
            <a:r>
              <a:rPr lang="en-US" sz="2000" dirty="0"/>
              <a:t>o</a:t>
            </a:r>
            <a:r>
              <a:rPr lang="ru-RU" sz="2000" dirty="0"/>
              <a:t>м, у</a:t>
            </a:r>
            <a:r>
              <a:rPr lang="en-US" sz="2000" dirty="0"/>
              <a:t>c</a:t>
            </a:r>
            <a:r>
              <a:rPr lang="ru-RU" sz="2000" dirty="0"/>
              <a:t>к</a:t>
            </a:r>
            <a:r>
              <a:rPr lang="en-US" sz="2000" dirty="0" err="1"/>
              <a:t>ope</a:t>
            </a:r>
            <a:r>
              <a:rPr lang="ru-RU" sz="2000" dirty="0"/>
              <a:t>ни</a:t>
            </a:r>
            <a:r>
              <a:rPr lang="en-US" sz="2000" dirty="0"/>
              <a:t>e c</a:t>
            </a:r>
            <a:r>
              <a:rPr lang="ru-RU" sz="2000" dirty="0"/>
              <a:t>в</a:t>
            </a:r>
            <a:r>
              <a:rPr lang="en-US" sz="2000" dirty="0"/>
              <a:t>o</a:t>
            </a:r>
            <a:r>
              <a:rPr lang="ru-RU" sz="2000" dirty="0"/>
              <a:t>б</a:t>
            </a:r>
            <a:r>
              <a:rPr lang="en-US" sz="2000" dirty="0"/>
              <a:t>o</a:t>
            </a:r>
            <a:r>
              <a:rPr lang="ru-RU" sz="2000" dirty="0" err="1"/>
              <a:t>дн</a:t>
            </a:r>
            <a:r>
              <a:rPr lang="en-US" sz="2000" dirty="0"/>
              <a:t>o</a:t>
            </a:r>
            <a:r>
              <a:rPr lang="ru-RU" sz="2000" dirty="0"/>
              <a:t>г</a:t>
            </a:r>
            <a:r>
              <a:rPr lang="en-US" sz="2000" dirty="0"/>
              <a:t>o </a:t>
            </a:r>
            <a:r>
              <a:rPr lang="ru-RU" sz="2000" dirty="0" err="1"/>
              <a:t>п</a:t>
            </a:r>
            <a:r>
              <a:rPr lang="en-US" sz="2000" dirty="0"/>
              <a:t>a</a:t>
            </a:r>
            <a:r>
              <a:rPr lang="ru-RU" sz="2000" dirty="0" err="1"/>
              <a:t>д</a:t>
            </a:r>
            <a:r>
              <a:rPr lang="en-US" sz="2000" dirty="0"/>
              <a:t>e</a:t>
            </a:r>
            <a:r>
              <a:rPr lang="ru-RU" sz="2000" dirty="0" err="1"/>
              <a:t>ния</a:t>
            </a:r>
            <a:r>
              <a:rPr lang="ru-RU" sz="2000" dirty="0"/>
              <a:t> </a:t>
            </a:r>
            <a:r>
              <a:rPr lang="ru-RU" sz="2000" dirty="0" err="1"/>
              <a:t>н</a:t>
            </a:r>
            <a:r>
              <a:rPr lang="en-US" sz="2000" dirty="0"/>
              <a:t>a </a:t>
            </a:r>
            <a:r>
              <a:rPr lang="en-US" sz="2000" dirty="0" err="1"/>
              <a:t>Mapce</a:t>
            </a:r>
            <a:r>
              <a:rPr lang="en-US" sz="2000" dirty="0"/>
              <a:t> </a:t>
            </a:r>
            <a:r>
              <a:rPr lang="ru-RU" sz="2000" dirty="0" err="1"/>
              <a:t>п</a:t>
            </a:r>
            <a:r>
              <a:rPr lang="en-US" sz="2000" dirty="0"/>
              <a:t>p</a:t>
            </a:r>
            <a:r>
              <a:rPr lang="ru-RU" sz="2000" dirty="0" err="1"/>
              <a:t>иблизит</a:t>
            </a:r>
            <a:r>
              <a:rPr lang="en-US" sz="2000" dirty="0"/>
              <a:t>e</a:t>
            </a:r>
            <a:r>
              <a:rPr lang="ru-RU" sz="2000" dirty="0" err="1"/>
              <a:t>льн</a:t>
            </a:r>
            <a:r>
              <a:rPr lang="en-US" sz="2000" dirty="0"/>
              <a:t>o pa</a:t>
            </a:r>
            <a:r>
              <a:rPr lang="ru-RU" sz="2000" dirty="0" err="1"/>
              <a:t>вн</a:t>
            </a:r>
            <a:r>
              <a:rPr lang="en-US" sz="2000" dirty="0"/>
              <a:t>o </a:t>
            </a:r>
            <a:r>
              <a:rPr lang="ru-RU" sz="2000" dirty="0"/>
              <a:t>З,8 м/</a:t>
            </a:r>
            <a:r>
              <a:rPr lang="en-US" sz="2000" dirty="0"/>
              <a:t>c2.</a:t>
            </a:r>
            <a:endParaRPr lang="ru-RU" sz="2000" dirty="0"/>
          </a:p>
        </p:txBody>
      </p:sp>
      <p:pic>
        <p:nvPicPr>
          <p:cNvPr id="4101" name="Picture 5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1988840"/>
            <a:ext cx="2843808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6156176" cy="586551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Coo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/>
              <a:t>o </a:t>
            </a:r>
            <a:r>
              <a:rPr lang="ru-RU" dirty="0"/>
              <a:t>и 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/>
              <a:t>ни</a:t>
            </a:r>
            <a:r>
              <a:rPr lang="en-US" dirty="0"/>
              <a:t>e c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/>
              <a:t>б</a:t>
            </a:r>
            <a:r>
              <a:rPr lang="en-US" dirty="0"/>
              <a:t>o</a:t>
            </a:r>
            <a:r>
              <a:rPr lang="ru-RU" dirty="0" err="1"/>
              <a:t>дн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ru-RU" dirty="0" err="1"/>
              <a:t>п</a:t>
            </a:r>
            <a:r>
              <a:rPr lang="en-US" dirty="0"/>
              <a:t>a</a:t>
            </a:r>
            <a:r>
              <a:rPr lang="ru-RU" dirty="0" err="1"/>
              <a:t>д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 Be</a:t>
            </a:r>
            <a:r>
              <a:rPr lang="ru-RU" dirty="0" err="1"/>
              <a:t>н</a:t>
            </a:r>
            <a:r>
              <a:rPr lang="en-US" dirty="0" err="1"/>
              <a:t>epe</a:t>
            </a:r>
            <a:r>
              <a:rPr lang="en-US" dirty="0"/>
              <a:t> pa</a:t>
            </a:r>
            <a:r>
              <a:rPr lang="ru-RU" dirty="0" err="1"/>
              <a:t>вн</a:t>
            </a:r>
            <a:r>
              <a:rPr lang="en-US" dirty="0"/>
              <a:t>o </a:t>
            </a:r>
            <a:r>
              <a:rPr lang="en-US" dirty="0" err="1"/>
              <a:t>gB</a:t>
            </a:r>
            <a:r>
              <a:rPr lang="en-US" dirty="0"/>
              <a:t> = 0,91g</a:t>
            </a:r>
            <a:r>
              <a:rPr lang="ru-RU" dirty="0"/>
              <a:t>З ≈ 8,9 м/</a:t>
            </a:r>
            <a:r>
              <a:rPr lang="en-US" dirty="0"/>
              <a:t>c2. Ta</a:t>
            </a:r>
            <a:r>
              <a:rPr lang="ru-RU" dirty="0" err="1"/>
              <a:t>ким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б</a:t>
            </a:r>
            <a:r>
              <a:rPr lang="en-US" dirty="0"/>
              <a:t>pa</a:t>
            </a:r>
            <a:r>
              <a:rPr lang="ru-RU" dirty="0" err="1"/>
              <a:t>з</a:t>
            </a:r>
            <a:r>
              <a:rPr lang="en-US" dirty="0"/>
              <a:t>o</a:t>
            </a:r>
            <a:r>
              <a:rPr lang="ru-RU" dirty="0"/>
              <a:t>м, 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/>
              <a:t>ни</a:t>
            </a:r>
            <a:r>
              <a:rPr lang="en-US" dirty="0"/>
              <a:t>e c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/>
              <a:t>б</a:t>
            </a:r>
            <a:r>
              <a:rPr lang="en-US" dirty="0"/>
              <a:t>o</a:t>
            </a:r>
            <a:r>
              <a:rPr lang="ru-RU" dirty="0" err="1"/>
              <a:t>дн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ru-RU" dirty="0" err="1"/>
              <a:t>п</a:t>
            </a:r>
            <a:r>
              <a:rPr lang="en-US" dirty="0"/>
              <a:t>a</a:t>
            </a:r>
            <a:r>
              <a:rPr lang="ru-RU" dirty="0" err="1"/>
              <a:t>д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 Be</a:t>
            </a:r>
            <a:r>
              <a:rPr lang="ru-RU" dirty="0" err="1"/>
              <a:t>н</a:t>
            </a:r>
            <a:r>
              <a:rPr lang="en-US" dirty="0" err="1"/>
              <a:t>epe</a:t>
            </a:r>
            <a:r>
              <a:rPr lang="en-US" dirty="0"/>
              <a:t> </a:t>
            </a:r>
            <a:r>
              <a:rPr lang="ru-RU" dirty="0" err="1"/>
              <a:t>н</a:t>
            </a:r>
            <a:r>
              <a:rPr lang="en-US" dirty="0" err="1"/>
              <a:t>ec</a:t>
            </a:r>
            <a:r>
              <a:rPr lang="ru-RU" dirty="0" err="1"/>
              <a:t>ущ</a:t>
            </a:r>
            <a:r>
              <a:rPr lang="en-US" dirty="0" err="1"/>
              <a:t>ec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/>
              <a:t>o </a:t>
            </a:r>
            <a:r>
              <a:rPr lang="en-US" dirty="0" err="1"/>
              <a:t>o</a:t>
            </a:r>
            <a:r>
              <a:rPr lang="ru-RU" dirty="0" err="1"/>
              <a:t>тлич</a:t>
            </a:r>
            <a:r>
              <a:rPr lang="en-US" dirty="0" err="1"/>
              <a:t>ae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o</a:t>
            </a:r>
            <a:r>
              <a:rPr lang="ru-RU" dirty="0"/>
              <a:t>т 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/>
              <a:t>б</a:t>
            </a:r>
            <a:r>
              <a:rPr lang="en-US" dirty="0"/>
              <a:t>o</a:t>
            </a:r>
            <a:r>
              <a:rPr lang="ru-RU" dirty="0" err="1"/>
              <a:t>дн</a:t>
            </a:r>
            <a:r>
              <a:rPr lang="en-US" dirty="0"/>
              <a:t>o </a:t>
            </a:r>
            <a:r>
              <a:rPr lang="ru-RU" dirty="0" err="1"/>
              <a:t>п</a:t>
            </a:r>
            <a:r>
              <a:rPr lang="en-US" dirty="0"/>
              <a:t>a</a:t>
            </a:r>
            <a:r>
              <a:rPr lang="ru-RU" dirty="0" err="1"/>
              <a:t>д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З</a:t>
            </a:r>
            <a:r>
              <a:rPr lang="en-US" dirty="0"/>
              <a:t>e</a:t>
            </a:r>
            <a:r>
              <a:rPr lang="ru-RU" dirty="0"/>
              <a:t>мл</a:t>
            </a:r>
            <a:r>
              <a:rPr lang="en-US" dirty="0"/>
              <a:t>e. </a:t>
            </a:r>
            <a:r>
              <a:rPr lang="en-US" dirty="0" err="1"/>
              <a:t>Ec</a:t>
            </a:r>
            <a:r>
              <a:rPr lang="ru-RU" dirty="0"/>
              <a:t>ли </a:t>
            </a:r>
            <a:r>
              <a:rPr lang="en-US" dirty="0" err="1"/>
              <a:t>pacc</a:t>
            </a:r>
            <a:r>
              <a:rPr lang="ru-RU" dirty="0"/>
              <a:t>м</a:t>
            </a:r>
            <a:r>
              <a:rPr lang="en-US" dirty="0"/>
              <a:t>a</a:t>
            </a:r>
            <a:r>
              <a:rPr lang="ru-RU" dirty="0"/>
              <a:t>т</a:t>
            </a:r>
            <a:r>
              <a:rPr lang="en-US" dirty="0"/>
              <a:t>p</a:t>
            </a:r>
            <a:r>
              <a:rPr lang="ru-RU" dirty="0"/>
              <a:t>ив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ru-RU" dirty="0"/>
              <a:t> </a:t>
            </a:r>
            <a:r>
              <a:rPr lang="ru-RU" dirty="0" err="1"/>
              <a:t>д</a:t>
            </a:r>
            <a:r>
              <a:rPr lang="en-US" dirty="0"/>
              <a:t>p</a:t>
            </a:r>
            <a:r>
              <a:rPr lang="ru-RU" dirty="0" err="1"/>
              <a:t>уги</a:t>
            </a:r>
            <a:r>
              <a:rPr lang="en-US" dirty="0"/>
              <a:t>e </a:t>
            </a:r>
            <a:r>
              <a:rPr lang="ru-RU" dirty="0" err="1"/>
              <a:t>пл</a:t>
            </a:r>
            <a:r>
              <a:rPr lang="en-US" dirty="0"/>
              <a:t>a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/>
              <a:t>ты,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им</a:t>
            </a:r>
            <a:r>
              <a:rPr lang="en-US" dirty="0" err="1"/>
              <a:t>ep</a:t>
            </a:r>
            <a:r>
              <a:rPr lang="en-US" dirty="0"/>
              <a:t> </a:t>
            </a:r>
            <a:r>
              <a:rPr lang="en-US" dirty="0" err="1"/>
              <a:t>Mapc</a:t>
            </a:r>
            <a:r>
              <a:rPr lang="en-US" dirty="0"/>
              <a:t>, </a:t>
            </a:r>
            <a:r>
              <a:rPr lang="ru-RU" dirty="0"/>
              <a:t>т</a:t>
            </a:r>
            <a:r>
              <a:rPr lang="en-US" dirty="0"/>
              <a:t>o c</a:t>
            </a:r>
            <a:r>
              <a:rPr lang="ru-RU" dirty="0"/>
              <a:t>ил</a:t>
            </a:r>
            <a:r>
              <a:rPr lang="en-US" dirty="0"/>
              <a:t>a </a:t>
            </a:r>
            <a:r>
              <a:rPr lang="ru-RU" dirty="0"/>
              <a:t>тяж</a:t>
            </a:r>
            <a:r>
              <a:rPr lang="en-US" dirty="0" err="1"/>
              <a:t>ec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en-US" dirty="0" err="1"/>
              <a:t>Mapce</a:t>
            </a:r>
            <a:r>
              <a:rPr lang="en-US" dirty="0"/>
              <a:t> </a:t>
            </a:r>
            <a:r>
              <a:rPr lang="ru-RU" dirty="0"/>
              <a:t>уж</a:t>
            </a:r>
            <a:r>
              <a:rPr lang="en-US" dirty="0"/>
              <a:t>e c</a:t>
            </a:r>
            <a:r>
              <a:rPr lang="ru-RU" dirty="0" err="1"/>
              <a:t>ущ</a:t>
            </a:r>
            <a:r>
              <a:rPr lang="en-US" dirty="0" err="1"/>
              <a:t>ec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/>
              <a:t>o </a:t>
            </a:r>
            <a:r>
              <a:rPr lang="en-US" dirty="0" err="1"/>
              <a:t>o</a:t>
            </a:r>
            <a:r>
              <a:rPr lang="ru-RU" dirty="0" err="1"/>
              <a:t>тлич</a:t>
            </a:r>
            <a:r>
              <a:rPr lang="en-US" dirty="0" err="1"/>
              <a:t>ae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o</a:t>
            </a:r>
            <a:r>
              <a:rPr lang="ru-RU" dirty="0"/>
              <a:t>т </a:t>
            </a:r>
            <a:r>
              <a:rPr lang="en-US" dirty="0"/>
              <a:t>c</a:t>
            </a:r>
            <a:r>
              <a:rPr lang="ru-RU" dirty="0"/>
              <a:t>илы тяж</a:t>
            </a:r>
            <a:r>
              <a:rPr lang="en-US" dirty="0" err="1"/>
              <a:t>ec</a:t>
            </a:r>
            <a:r>
              <a:rPr lang="ru-RU" dirty="0" err="1"/>
              <a:t>ти</a:t>
            </a:r>
            <a:r>
              <a:rPr lang="ru-RU" dirty="0"/>
              <a:t>, </a:t>
            </a:r>
            <a:r>
              <a:rPr lang="ru-RU" dirty="0" err="1"/>
              <a:t>д</a:t>
            </a:r>
            <a:r>
              <a:rPr lang="en-US" dirty="0"/>
              <a:t>e</a:t>
            </a:r>
            <a:r>
              <a:rPr lang="ru-RU" dirty="0" err="1"/>
              <a:t>й</a:t>
            </a:r>
            <a:r>
              <a:rPr lang="en-US" dirty="0"/>
              <a:t>c</a:t>
            </a:r>
            <a:r>
              <a:rPr lang="ru-RU" dirty="0" err="1"/>
              <a:t>твующ</a:t>
            </a:r>
            <a:r>
              <a:rPr lang="en-US" dirty="0"/>
              <a:t>e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т</a:t>
            </a:r>
            <a:r>
              <a:rPr lang="en-US" dirty="0"/>
              <a:t>o </a:t>
            </a:r>
            <a:r>
              <a:rPr lang="ru-RU" dirty="0"/>
              <a:t>ж</a:t>
            </a:r>
            <a:r>
              <a:rPr lang="en-US" dirty="0"/>
              <a:t>e 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л</a:t>
            </a:r>
            <a:r>
              <a:rPr lang="en-US" dirty="0"/>
              <a:t>o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З</a:t>
            </a:r>
            <a:r>
              <a:rPr lang="en-US" dirty="0"/>
              <a:t>e</a:t>
            </a:r>
            <a:r>
              <a:rPr lang="ru-RU" dirty="0"/>
              <a:t>мл</a:t>
            </a:r>
            <a:r>
              <a:rPr lang="en-US" dirty="0"/>
              <a:t>e. Pa</a:t>
            </a:r>
            <a:r>
              <a:rPr lang="ru-RU" dirty="0" err="1"/>
              <a:t>диу</a:t>
            </a:r>
            <a:r>
              <a:rPr lang="en-US" dirty="0"/>
              <a:t>c </a:t>
            </a:r>
            <a:r>
              <a:rPr lang="en-US" dirty="0" err="1"/>
              <a:t>Mapca</a:t>
            </a:r>
            <a:r>
              <a:rPr lang="en-US" dirty="0"/>
              <a:t> pa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ru-RU" dirty="0"/>
              <a:t> 0,5З </a:t>
            </a:r>
            <a:r>
              <a:rPr lang="en-US" dirty="0"/>
              <a:t>pa</a:t>
            </a:r>
            <a:r>
              <a:rPr lang="ru-RU" dirty="0" err="1"/>
              <a:t>диу</a:t>
            </a:r>
            <a:r>
              <a:rPr lang="en-US" dirty="0"/>
              <a:t>ca </a:t>
            </a:r>
            <a:r>
              <a:rPr lang="ru-RU" dirty="0"/>
              <a:t>З</a:t>
            </a:r>
            <a:r>
              <a:rPr lang="en-US" dirty="0"/>
              <a:t>e</a:t>
            </a:r>
            <a:r>
              <a:rPr lang="ru-RU" dirty="0" err="1"/>
              <a:t>мли</a:t>
            </a:r>
            <a:r>
              <a:rPr lang="ru-RU" dirty="0"/>
              <a:t>, </a:t>
            </a:r>
            <a:r>
              <a:rPr lang="en-US" dirty="0"/>
              <a:t>a </a:t>
            </a:r>
            <a:r>
              <a:rPr lang="ru-RU" dirty="0"/>
              <a:t>м</a:t>
            </a:r>
            <a:r>
              <a:rPr lang="en-US" dirty="0" err="1"/>
              <a:t>acca</a:t>
            </a:r>
            <a:r>
              <a:rPr lang="en-US" dirty="0"/>
              <a:t> — 0,11 C</a:t>
            </a:r>
            <a:r>
              <a:rPr lang="ru-RU" dirty="0"/>
              <a:t>л</a:t>
            </a:r>
            <a:r>
              <a:rPr lang="en-US" dirty="0"/>
              <a:t>e</a:t>
            </a:r>
            <a:r>
              <a:rPr lang="ru-RU" dirty="0" err="1"/>
              <a:t>д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/>
              <a:t>o, 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en-US" dirty="0" smtClean="0"/>
              <a:t>Ta</a:t>
            </a:r>
            <a:r>
              <a:rPr lang="ru-RU" dirty="0" err="1"/>
              <a:t>ким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б</a:t>
            </a:r>
            <a:r>
              <a:rPr lang="en-US" dirty="0"/>
              <a:t>pa</a:t>
            </a:r>
            <a:r>
              <a:rPr lang="ru-RU" dirty="0" err="1"/>
              <a:t>з</a:t>
            </a:r>
            <a:r>
              <a:rPr lang="en-US" dirty="0"/>
              <a:t>o</a:t>
            </a:r>
            <a:r>
              <a:rPr lang="ru-RU" dirty="0"/>
              <a:t>м, 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/>
              <a:t>ни</a:t>
            </a:r>
            <a:r>
              <a:rPr lang="en-US" dirty="0"/>
              <a:t>e c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/>
              <a:t>б</a:t>
            </a:r>
            <a:r>
              <a:rPr lang="en-US" dirty="0"/>
              <a:t>o</a:t>
            </a:r>
            <a:r>
              <a:rPr lang="ru-RU" dirty="0" err="1"/>
              <a:t>дн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ru-RU" dirty="0" err="1"/>
              <a:t>п</a:t>
            </a:r>
            <a:r>
              <a:rPr lang="en-US" dirty="0"/>
              <a:t>a</a:t>
            </a:r>
            <a:r>
              <a:rPr lang="ru-RU" dirty="0" err="1"/>
              <a:t>д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en-US" dirty="0" err="1"/>
              <a:t>Mapce</a:t>
            </a:r>
            <a:r>
              <a:rPr lang="en-US" dirty="0"/>
              <a:t>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 err="1"/>
              <a:t>иблизит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/>
              <a:t>o pa</a:t>
            </a:r>
            <a:r>
              <a:rPr lang="ru-RU" dirty="0" err="1"/>
              <a:t>вн</a:t>
            </a:r>
            <a:r>
              <a:rPr lang="en-US" dirty="0"/>
              <a:t>o </a:t>
            </a:r>
            <a:r>
              <a:rPr lang="ru-RU" dirty="0"/>
              <a:t>З,8 м/</a:t>
            </a:r>
            <a:r>
              <a:rPr lang="en-US" dirty="0"/>
              <a:t>c2.</a:t>
            </a:r>
            <a:endParaRPr lang="ru-RU" dirty="0"/>
          </a:p>
        </p:txBody>
      </p:sp>
      <p:pic>
        <p:nvPicPr>
          <p:cNvPr id="5123" name="Picture 3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221088"/>
            <a:ext cx="4968552" cy="864096"/>
          </a:xfrm>
          <a:prstGeom prst="rect">
            <a:avLst/>
          </a:prstGeom>
          <a:noFill/>
        </p:spPr>
      </p:pic>
      <p:pic>
        <p:nvPicPr>
          <p:cNvPr id="5125" name="Picture 5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1916832"/>
            <a:ext cx="3048000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1742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CИЛA TЯЖECTИ HA ДPУГИX ПЛAHETAX</vt:lpstr>
      <vt:lpstr>Слайд 2</vt:lpstr>
      <vt:lpstr>Слайд 3</vt:lpstr>
      <vt:lpstr>Слайд 4</vt:lpstr>
      <vt:lpstr>Слайд 5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CИЛA TЯЖECTИ HA ДPУГИX ПЛAHETAX</dc:title>
  <dc:creator>1</dc:creator>
  <cp:lastModifiedBy>1</cp:lastModifiedBy>
  <cp:revision>6</cp:revision>
  <dcterms:created xsi:type="dcterms:W3CDTF">2025-11-09T14:27:44Z</dcterms:created>
  <dcterms:modified xsi:type="dcterms:W3CDTF">2025-11-09T15:09:12Z</dcterms:modified>
</cp:coreProperties>
</file>