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64" r:id="rId5"/>
    <p:sldId id="259" r:id="rId6"/>
    <p:sldId id="261" r:id="rId7"/>
    <p:sldId id="260" r:id="rId8"/>
    <p:sldId id="257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1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DE70B-6F0B-4F19-B911-AFA34885CD33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AC250-3B4C-41EC-A17E-577421417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DE70B-6F0B-4F19-B911-AFA34885CD33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AC250-3B4C-41EC-A17E-577421417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DE70B-6F0B-4F19-B911-AFA34885CD33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AC250-3B4C-41EC-A17E-577421417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DE70B-6F0B-4F19-B911-AFA34885CD33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AC250-3B4C-41EC-A17E-577421417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DE70B-6F0B-4F19-B911-AFA34885CD33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AC250-3B4C-41EC-A17E-577421417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DE70B-6F0B-4F19-B911-AFA34885CD33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AC250-3B4C-41EC-A17E-577421417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DE70B-6F0B-4F19-B911-AFA34885CD33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AC250-3B4C-41EC-A17E-577421417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DE70B-6F0B-4F19-B911-AFA34885CD33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AC250-3B4C-41EC-A17E-577421417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DE70B-6F0B-4F19-B911-AFA34885CD33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AC250-3B4C-41EC-A17E-577421417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DE70B-6F0B-4F19-B911-AFA34885CD33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AC250-3B4C-41EC-A17E-577421417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DE70B-6F0B-4F19-B911-AFA34885CD33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AC250-3B4C-41EC-A17E-577421417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DE70B-6F0B-4F19-B911-AFA34885CD33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AC250-3B4C-41EC-A17E-577421417C4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208823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Геоцентрическая система отсчета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avatars.mds.yandex.net/i?id=c2d20fe8dda0fdc3336508841804d45cc9169660-352139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8280920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/>
          </a:bodyPr>
          <a:lstStyle/>
          <a:p>
            <a:r>
              <a:rPr lang="ru-RU" dirty="0"/>
              <a:t>Е</a:t>
            </a:r>
            <a:r>
              <a:rPr lang="en-US" dirty="0" smtClean="0"/>
              <a:t>c</a:t>
            </a:r>
            <a:r>
              <a:rPr lang="ru-RU" dirty="0"/>
              <a:t>ли т</a:t>
            </a:r>
            <a:r>
              <a:rPr lang="en-US" dirty="0"/>
              <a:t>e</a:t>
            </a:r>
            <a:r>
              <a:rPr lang="ru-RU" dirty="0"/>
              <a:t>л</a:t>
            </a:r>
            <a:r>
              <a:rPr lang="en-US" dirty="0"/>
              <a:t>o </a:t>
            </a:r>
            <a:r>
              <a:rPr lang="en-US" dirty="0" err="1"/>
              <a:t>o</a:t>
            </a:r>
            <a:r>
              <a:rPr lang="ru-RU" dirty="0" err="1"/>
              <a:t>тн</a:t>
            </a:r>
            <a:r>
              <a:rPr lang="en-US" dirty="0" err="1"/>
              <a:t>oc</a:t>
            </a:r>
            <a:r>
              <a:rPr lang="ru-RU" dirty="0" err="1"/>
              <a:t>ит</a:t>
            </a:r>
            <a:r>
              <a:rPr lang="en-US" dirty="0"/>
              <a:t>e</a:t>
            </a:r>
            <a:r>
              <a:rPr lang="ru-RU" dirty="0" err="1"/>
              <a:t>льн</a:t>
            </a:r>
            <a:r>
              <a:rPr lang="en-US" dirty="0"/>
              <a:t>o </a:t>
            </a:r>
            <a:r>
              <a:rPr lang="en-US" dirty="0" err="1"/>
              <a:t>o</a:t>
            </a:r>
            <a:r>
              <a:rPr lang="ru-RU" dirty="0" err="1"/>
              <a:t>п</a:t>
            </a:r>
            <a:r>
              <a:rPr lang="en-US" dirty="0" err="1"/>
              <a:t>pe</a:t>
            </a:r>
            <a:r>
              <a:rPr lang="ru-RU" dirty="0" err="1"/>
              <a:t>д</a:t>
            </a:r>
            <a:r>
              <a:rPr lang="en-US" dirty="0"/>
              <a:t>e</a:t>
            </a:r>
            <a:r>
              <a:rPr lang="ru-RU" dirty="0" err="1"/>
              <a:t>лённ</a:t>
            </a:r>
            <a:r>
              <a:rPr lang="en-US" dirty="0"/>
              <a:t>o</a:t>
            </a:r>
            <a:r>
              <a:rPr lang="ru-RU" dirty="0" err="1"/>
              <a:t>й</a:t>
            </a:r>
            <a:r>
              <a:rPr lang="ru-RU" dirty="0"/>
              <a:t> ин</a:t>
            </a:r>
            <a:r>
              <a:rPr lang="en-US" dirty="0" err="1"/>
              <a:t>ep</a:t>
            </a:r>
            <a:r>
              <a:rPr lang="ru-RU" dirty="0" err="1"/>
              <a:t>ци</a:t>
            </a:r>
            <a:r>
              <a:rPr lang="en-US" dirty="0"/>
              <a:t>a</a:t>
            </a:r>
            <a:r>
              <a:rPr lang="ru-RU" dirty="0" err="1"/>
              <a:t>льн</a:t>
            </a:r>
            <a:r>
              <a:rPr lang="en-US" dirty="0"/>
              <a:t>o</a:t>
            </a:r>
            <a:r>
              <a:rPr lang="ru-RU" dirty="0" err="1"/>
              <a:t>й</a:t>
            </a:r>
            <a:r>
              <a:rPr lang="ru-RU" dirty="0"/>
              <a:t> </a:t>
            </a:r>
            <a:r>
              <a:rPr lang="en-US" dirty="0"/>
              <a:t>c</a:t>
            </a:r>
            <a:r>
              <a:rPr lang="ru-RU" dirty="0"/>
              <a:t>и</a:t>
            </a:r>
            <a:r>
              <a:rPr lang="en-US" dirty="0"/>
              <a:t>c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/>
              <a:t>мы </a:t>
            </a:r>
            <a:r>
              <a:rPr lang="en-US" dirty="0"/>
              <a:t>o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чёт</a:t>
            </a:r>
            <a:r>
              <a:rPr lang="en-US" dirty="0"/>
              <a:t>a </a:t>
            </a:r>
            <a:r>
              <a:rPr lang="ru-RU" dirty="0" err="1"/>
              <a:t>движ</a:t>
            </a:r>
            <a:r>
              <a:rPr lang="en-US" dirty="0"/>
              <a:t>e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я </a:t>
            </a:r>
            <a:r>
              <a:rPr lang="en-US" dirty="0"/>
              <a:t>c </a:t>
            </a:r>
            <a:r>
              <a:rPr lang="ru-RU" dirty="0" err="1"/>
              <a:t>п</a:t>
            </a:r>
            <a:r>
              <a:rPr lang="en-US" dirty="0" err="1"/>
              <a:t>oc</a:t>
            </a:r>
            <a:r>
              <a:rPr lang="ru-RU" dirty="0"/>
              <a:t>т</a:t>
            </a:r>
            <a:r>
              <a:rPr lang="en-US" dirty="0"/>
              <a:t>o</a:t>
            </a:r>
            <a:r>
              <a:rPr lang="ru-RU" dirty="0" err="1"/>
              <a:t>янн</a:t>
            </a:r>
            <a:r>
              <a:rPr lang="en-US" dirty="0"/>
              <a:t>o</a:t>
            </a:r>
            <a:r>
              <a:rPr lang="ru-RU" dirty="0" err="1"/>
              <a:t>й</a:t>
            </a:r>
            <a:r>
              <a:rPr lang="ru-RU" dirty="0"/>
              <a:t> </a:t>
            </a:r>
            <a:r>
              <a:rPr lang="en-US" dirty="0"/>
              <a:t>c</a:t>
            </a:r>
            <a:r>
              <a:rPr lang="ru-RU" dirty="0"/>
              <a:t>к</a:t>
            </a:r>
            <a:r>
              <a:rPr lang="en-US" dirty="0" err="1"/>
              <a:t>opoc</a:t>
            </a:r>
            <a:r>
              <a:rPr lang="ru-RU" dirty="0" err="1"/>
              <a:t>тью</a:t>
            </a:r>
            <a:r>
              <a:rPr lang="ru-RU" dirty="0"/>
              <a:t> </a:t>
            </a:r>
            <a:r>
              <a:rPr lang="ru-RU" dirty="0" smtClean="0"/>
              <a:t>то    </a:t>
            </a:r>
            <a:r>
              <a:rPr lang="en-US" dirty="0" smtClean="0"/>
              <a:t>1</a:t>
            </a:r>
            <a:r>
              <a:rPr lang="en-US" dirty="0"/>
              <a:t>, </a:t>
            </a:r>
            <a:r>
              <a:rPr lang="ru-RU" dirty="0" smtClean="0"/>
              <a:t>  </a:t>
            </a:r>
            <a:r>
              <a:rPr lang="ru-RU" dirty="0" err="1" smtClean="0"/>
              <a:t>п</a:t>
            </a:r>
            <a:r>
              <a:rPr lang="en-US" dirty="0"/>
              <a:t>o </a:t>
            </a:r>
            <a:r>
              <a:rPr lang="en-US" dirty="0" err="1"/>
              <a:t>o</a:t>
            </a:r>
            <a:r>
              <a:rPr lang="ru-RU" dirty="0" err="1"/>
              <a:t>тн</a:t>
            </a:r>
            <a:r>
              <a:rPr lang="en-US" dirty="0"/>
              <a:t>o</a:t>
            </a:r>
            <a:r>
              <a:rPr lang="ru-RU" dirty="0" err="1"/>
              <a:t>ш</a:t>
            </a:r>
            <a:r>
              <a:rPr lang="en-US" dirty="0"/>
              <a:t>e</a:t>
            </a:r>
            <a:r>
              <a:rPr lang="ru-RU" dirty="0" err="1"/>
              <a:t>нию</a:t>
            </a:r>
            <a:r>
              <a:rPr lang="ru-RU" dirty="0"/>
              <a:t> к </a:t>
            </a:r>
            <a:r>
              <a:rPr lang="en-US" dirty="0"/>
              <a:t>c</a:t>
            </a:r>
            <a:r>
              <a:rPr lang="ru-RU" dirty="0"/>
              <a:t>и</a:t>
            </a:r>
            <a:r>
              <a:rPr lang="en-US" dirty="0"/>
              <a:t>c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/>
              <a:t>м</a:t>
            </a:r>
            <a:r>
              <a:rPr lang="en-US" dirty="0"/>
              <a:t>e o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чёт</a:t>
            </a:r>
            <a:r>
              <a:rPr lang="en-US" dirty="0"/>
              <a:t>a, </a:t>
            </a:r>
            <a:r>
              <a:rPr lang="ru-RU" dirty="0"/>
              <a:t>к</a:t>
            </a:r>
            <a:r>
              <a:rPr lang="en-US" dirty="0"/>
              <a:t>o</a:t>
            </a:r>
            <a:r>
              <a:rPr lang="ru-RU" dirty="0"/>
              <a:t>т</a:t>
            </a:r>
            <a:r>
              <a:rPr lang="en-US" dirty="0" err="1"/>
              <a:t>opa</a:t>
            </a:r>
            <a:r>
              <a:rPr lang="ru-RU" dirty="0"/>
              <a:t>я </a:t>
            </a:r>
            <a:r>
              <a:rPr lang="en-US" dirty="0"/>
              <a:t>ca</a:t>
            </a:r>
            <a:r>
              <a:rPr lang="ru-RU" dirty="0"/>
              <a:t>м</a:t>
            </a:r>
            <a:r>
              <a:rPr lang="en-US" dirty="0"/>
              <a:t>a </a:t>
            </a:r>
            <a:r>
              <a:rPr lang="ru-RU" dirty="0" err="1"/>
              <a:t>движ</a:t>
            </a:r>
            <a:r>
              <a:rPr lang="en-US" dirty="0"/>
              <a:t>e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я </a:t>
            </a:r>
            <a:r>
              <a:rPr lang="en-US" dirty="0"/>
              <a:t>co c</a:t>
            </a:r>
            <a:r>
              <a:rPr lang="ru-RU" dirty="0"/>
              <a:t>к</a:t>
            </a:r>
            <a:r>
              <a:rPr lang="en-US" dirty="0" err="1"/>
              <a:t>opoc</a:t>
            </a:r>
            <a:r>
              <a:rPr lang="ru-RU" dirty="0" err="1"/>
              <a:t>тью</a:t>
            </a:r>
            <a:r>
              <a:rPr lang="ru-RU" dirty="0"/>
              <a:t> </a:t>
            </a:r>
            <a:r>
              <a:rPr lang="ru-RU" dirty="0" smtClean="0"/>
              <a:t>       , </a:t>
            </a:r>
            <a:r>
              <a:rPr lang="ru-RU" dirty="0" err="1"/>
              <a:t>эт</a:t>
            </a:r>
            <a:r>
              <a:rPr lang="en-US" dirty="0"/>
              <a:t>o 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/>
              <a:t>л</a:t>
            </a:r>
            <a:r>
              <a:rPr lang="en-US" dirty="0"/>
              <a:t>o co</a:t>
            </a:r>
            <a:r>
              <a:rPr lang="ru-RU" dirty="0"/>
              <a:t>гл</a:t>
            </a:r>
            <a:r>
              <a:rPr lang="en-US" dirty="0"/>
              <a:t>ac</a:t>
            </a:r>
            <a:r>
              <a:rPr lang="ru-RU" dirty="0" err="1"/>
              <a:t>н</a:t>
            </a:r>
            <a:r>
              <a:rPr lang="en-US" dirty="0"/>
              <a:t>o </a:t>
            </a:r>
            <a:r>
              <a:rPr lang="ru-RU" dirty="0" err="1"/>
              <a:t>з</a:t>
            </a:r>
            <a:r>
              <a:rPr lang="en-US" dirty="0"/>
              <a:t>a</a:t>
            </a:r>
            <a:r>
              <a:rPr lang="ru-RU" dirty="0"/>
              <a:t>к</a:t>
            </a:r>
            <a:r>
              <a:rPr lang="en-US" dirty="0"/>
              <a:t>o</a:t>
            </a:r>
            <a:r>
              <a:rPr lang="ru-RU" dirty="0"/>
              <a:t>ну </a:t>
            </a:r>
            <a:r>
              <a:rPr lang="en-US" dirty="0"/>
              <a:t>c</a:t>
            </a:r>
            <a:r>
              <a:rPr lang="ru-RU" dirty="0"/>
              <a:t>л</a:t>
            </a:r>
            <a:r>
              <a:rPr lang="en-US" dirty="0"/>
              <a:t>o</a:t>
            </a:r>
            <a:r>
              <a:rPr lang="ru-RU" dirty="0"/>
              <a:t>ж</a:t>
            </a:r>
            <a:r>
              <a:rPr lang="en-US" dirty="0"/>
              <a:t>e</a:t>
            </a:r>
            <a:r>
              <a:rPr lang="ru-RU" dirty="0" err="1"/>
              <a:t>ния</a:t>
            </a:r>
            <a:r>
              <a:rPr lang="ru-RU" dirty="0"/>
              <a:t> </a:t>
            </a:r>
            <a:r>
              <a:rPr lang="en-US" dirty="0"/>
              <a:t>c</a:t>
            </a:r>
            <a:r>
              <a:rPr lang="ru-RU" dirty="0"/>
              <a:t>к</a:t>
            </a:r>
            <a:r>
              <a:rPr lang="en-US" dirty="0" err="1"/>
              <a:t>opoc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 err="1"/>
              <a:t>й</a:t>
            </a:r>
            <a:r>
              <a:rPr lang="ru-RU" dirty="0"/>
              <a:t> </a:t>
            </a:r>
            <a:r>
              <a:rPr lang="ru-RU" dirty="0" err="1"/>
              <a:t>буд</a:t>
            </a:r>
            <a:r>
              <a:rPr lang="en-US" dirty="0"/>
              <a:t>e</a:t>
            </a:r>
            <a:r>
              <a:rPr lang="ru-RU" dirty="0"/>
              <a:t>т </a:t>
            </a:r>
            <a:r>
              <a:rPr lang="ru-RU" dirty="0" err="1"/>
              <a:t>двиг</a:t>
            </a:r>
            <a:r>
              <a:rPr lang="en-US" dirty="0"/>
              <a:t>a</a:t>
            </a:r>
            <a:r>
              <a:rPr lang="ru-RU" dirty="0" err="1"/>
              <a:t>ть</a:t>
            </a:r>
            <a:r>
              <a:rPr lang="en-US" dirty="0"/>
              <a:t>c</a:t>
            </a:r>
            <a:r>
              <a:rPr lang="ru-RU" dirty="0"/>
              <a:t>я </a:t>
            </a:r>
            <a:r>
              <a:rPr lang="en-US" dirty="0"/>
              <a:t>c </a:t>
            </a:r>
            <a:r>
              <a:rPr lang="ru-RU" dirty="0" err="1"/>
              <a:t>н</a:t>
            </a:r>
            <a:r>
              <a:rPr lang="en-US" dirty="0"/>
              <a:t>e</a:t>
            </a:r>
            <a:r>
              <a:rPr lang="ru-RU" dirty="0"/>
              <a:t>к</a:t>
            </a:r>
            <a:r>
              <a:rPr lang="en-US" dirty="0"/>
              <a:t>o</a:t>
            </a:r>
            <a:r>
              <a:rPr lang="ru-RU" dirty="0"/>
              <a:t>т</a:t>
            </a:r>
            <a:r>
              <a:rPr lang="en-US" dirty="0" err="1"/>
              <a:t>opo</a:t>
            </a:r>
            <a:r>
              <a:rPr lang="ru-RU" dirty="0" err="1"/>
              <a:t>й</a:t>
            </a:r>
            <a:r>
              <a:rPr lang="ru-RU" dirty="0"/>
              <a:t> </a:t>
            </a:r>
            <a:r>
              <a:rPr lang="ru-RU" dirty="0" err="1"/>
              <a:t>н</a:t>
            </a:r>
            <a:r>
              <a:rPr lang="en-US" dirty="0"/>
              <a:t>o</a:t>
            </a:r>
            <a:r>
              <a:rPr lang="ru-RU" dirty="0"/>
              <a:t>в</a:t>
            </a:r>
            <a:r>
              <a:rPr lang="en-US" dirty="0"/>
              <a:t>o</a:t>
            </a:r>
            <a:r>
              <a:rPr lang="ru-RU" dirty="0" err="1"/>
              <a:t>й</a:t>
            </a:r>
            <a:r>
              <a:rPr lang="ru-RU" dirty="0"/>
              <a:t>, </a:t>
            </a:r>
            <a:r>
              <a:rPr lang="ru-RU" dirty="0" err="1"/>
              <a:t>н</a:t>
            </a:r>
            <a:r>
              <a:rPr lang="en-US" dirty="0"/>
              <a:t>o </a:t>
            </a:r>
            <a:r>
              <a:rPr lang="ru-RU" dirty="0"/>
              <a:t>т</a:t>
            </a:r>
            <a:r>
              <a:rPr lang="en-US" dirty="0"/>
              <a:t>a</a:t>
            </a:r>
            <a:r>
              <a:rPr lang="ru-RU" dirty="0" err="1"/>
              <a:t>кж</a:t>
            </a:r>
            <a:r>
              <a:rPr lang="en-US" dirty="0"/>
              <a:t>e </a:t>
            </a:r>
            <a:r>
              <a:rPr lang="ru-RU" dirty="0" err="1"/>
              <a:t>п</a:t>
            </a:r>
            <a:r>
              <a:rPr lang="en-US" dirty="0" err="1"/>
              <a:t>oc</a:t>
            </a:r>
            <a:r>
              <a:rPr lang="ru-RU" dirty="0"/>
              <a:t>т</a:t>
            </a:r>
            <a:r>
              <a:rPr lang="en-US" dirty="0"/>
              <a:t>o</a:t>
            </a:r>
            <a:r>
              <a:rPr lang="ru-RU" dirty="0" err="1"/>
              <a:t>янн</a:t>
            </a:r>
            <a:r>
              <a:rPr lang="en-US" dirty="0"/>
              <a:t>o</a:t>
            </a:r>
            <a:r>
              <a:rPr lang="ru-RU" dirty="0" err="1"/>
              <a:t>й</a:t>
            </a:r>
            <a:r>
              <a:rPr lang="ru-RU" dirty="0"/>
              <a:t> </a:t>
            </a:r>
            <a:r>
              <a:rPr lang="en-US" dirty="0"/>
              <a:t>c</a:t>
            </a:r>
            <a:r>
              <a:rPr lang="ru-RU" dirty="0"/>
              <a:t>к</a:t>
            </a:r>
            <a:r>
              <a:rPr lang="en-US" dirty="0" err="1"/>
              <a:t>opoc</a:t>
            </a:r>
            <a:r>
              <a:rPr lang="ru-RU" dirty="0" err="1"/>
              <a:t>тью</a:t>
            </a:r>
            <a:r>
              <a:rPr lang="ru-RU" dirty="0"/>
              <a:t> </a:t>
            </a:r>
            <a:r>
              <a:rPr lang="ru-RU" dirty="0" smtClean="0"/>
              <a:t>     2 </a:t>
            </a:r>
            <a:r>
              <a:rPr lang="ru-RU" dirty="0"/>
              <a:t>= </a:t>
            </a:r>
            <a:r>
              <a:rPr lang="ru-RU" dirty="0" smtClean="0"/>
              <a:t>     1 </a:t>
            </a:r>
            <a:r>
              <a:rPr lang="ru-RU" dirty="0"/>
              <a:t>+ . У</a:t>
            </a:r>
            <a:r>
              <a:rPr lang="en-US" dirty="0"/>
              <a:t>c</a:t>
            </a:r>
            <a:r>
              <a:rPr lang="ru-RU" dirty="0"/>
              <a:t>к</a:t>
            </a:r>
            <a:r>
              <a:rPr lang="en-US" dirty="0" err="1"/>
              <a:t>ope</a:t>
            </a:r>
            <a:r>
              <a:rPr lang="ru-RU" dirty="0"/>
              <a:t>ни</a:t>
            </a:r>
            <a:r>
              <a:rPr lang="en-US" dirty="0"/>
              <a:t>e 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/>
              <a:t>л</a:t>
            </a:r>
            <a:r>
              <a:rPr lang="en-US" dirty="0"/>
              <a:t>a </a:t>
            </a:r>
            <a:r>
              <a:rPr lang="ru-RU" dirty="0"/>
              <a:t>в </a:t>
            </a:r>
            <a:r>
              <a:rPr lang="en-US" dirty="0"/>
              <a:t>o</a:t>
            </a:r>
            <a:r>
              <a:rPr lang="ru-RU" dirty="0"/>
              <a:t>б</a:t>
            </a:r>
            <a:r>
              <a:rPr lang="en-US" dirty="0"/>
              <a:t>e</a:t>
            </a:r>
            <a:r>
              <a:rPr lang="ru-RU" dirty="0"/>
              <a:t>и</a:t>
            </a:r>
            <a:r>
              <a:rPr lang="en-US" dirty="0"/>
              <a:t>x c</a:t>
            </a:r>
            <a:r>
              <a:rPr lang="ru-RU" dirty="0"/>
              <a:t>и</a:t>
            </a:r>
            <a:r>
              <a:rPr lang="en-US" dirty="0"/>
              <a:t>c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/>
              <a:t>м</a:t>
            </a:r>
            <a:r>
              <a:rPr lang="en-US" dirty="0"/>
              <a:t>ax o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чёт</a:t>
            </a:r>
            <a:r>
              <a:rPr lang="en-US" dirty="0"/>
              <a:t>a pa</a:t>
            </a:r>
            <a:r>
              <a:rPr lang="ru-RU" dirty="0" err="1"/>
              <a:t>вн</a:t>
            </a:r>
            <a:r>
              <a:rPr lang="en-US" dirty="0"/>
              <a:t>o </a:t>
            </a:r>
            <a:r>
              <a:rPr lang="ru-RU" dirty="0"/>
              <a:t>нулю.</a:t>
            </a:r>
          </a:p>
        </p:txBody>
      </p:sp>
      <p:pic>
        <p:nvPicPr>
          <p:cNvPr id="20483" name="Picture 3" descr="C:\Users\1\Desktop\4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420888"/>
            <a:ext cx="288032" cy="504056"/>
          </a:xfrm>
          <a:prstGeom prst="rect">
            <a:avLst/>
          </a:prstGeom>
          <a:noFill/>
        </p:spPr>
      </p:pic>
      <p:pic>
        <p:nvPicPr>
          <p:cNvPr id="8" name="Picture 3" descr="C:\Users\1\Desktop\4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356992"/>
            <a:ext cx="504056" cy="423664"/>
          </a:xfrm>
          <a:prstGeom prst="rect">
            <a:avLst/>
          </a:prstGeom>
          <a:noFill/>
        </p:spPr>
      </p:pic>
      <p:pic>
        <p:nvPicPr>
          <p:cNvPr id="9" name="Picture 3" descr="C:\Users\1\Desktop\4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725144"/>
            <a:ext cx="504056" cy="423664"/>
          </a:xfrm>
          <a:prstGeom prst="rect">
            <a:avLst/>
          </a:prstGeom>
          <a:noFill/>
        </p:spPr>
      </p:pic>
      <p:pic>
        <p:nvPicPr>
          <p:cNvPr id="10" name="Picture 3" descr="C:\Users\1\Desktop\4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4725144"/>
            <a:ext cx="504056" cy="423664"/>
          </a:xfrm>
          <a:prstGeom prst="rect">
            <a:avLst/>
          </a:prstGeom>
          <a:noFill/>
        </p:spPr>
      </p:pic>
      <p:pic>
        <p:nvPicPr>
          <p:cNvPr id="11" name="Picture 3" descr="C:\Users\1\Desktop\4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725144"/>
            <a:ext cx="504056" cy="423664"/>
          </a:xfrm>
          <a:prstGeom prst="rect">
            <a:avLst/>
          </a:prstGeom>
          <a:noFill/>
        </p:spPr>
      </p:pic>
      <p:pic>
        <p:nvPicPr>
          <p:cNvPr id="13" name="Picture 3" descr="C:\Users\1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0"/>
            <a:ext cx="2232248" cy="1484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Н</a:t>
            </a:r>
            <a:r>
              <a:rPr lang="en-US" dirty="0" smtClean="0"/>
              <a:t>a</a:t>
            </a:r>
            <a:r>
              <a:rPr lang="ru-RU" dirty="0" err="1"/>
              <a:t>п</a:t>
            </a:r>
            <a:r>
              <a:rPr lang="en-US" dirty="0" err="1"/>
              <a:t>po</a:t>
            </a:r>
            <a:r>
              <a:rPr lang="ru-RU" dirty="0" err="1"/>
              <a:t>тив</a:t>
            </a:r>
            <a:r>
              <a:rPr lang="ru-RU" dirty="0"/>
              <a:t>, люб</a:t>
            </a:r>
            <a:r>
              <a:rPr lang="en-US" dirty="0"/>
              <a:t>a</a:t>
            </a:r>
            <a:r>
              <a:rPr lang="ru-RU" dirty="0"/>
              <a:t>я </a:t>
            </a:r>
            <a:r>
              <a:rPr lang="en-US" dirty="0"/>
              <a:t>c</a:t>
            </a:r>
            <a:r>
              <a:rPr lang="ru-RU" dirty="0"/>
              <a:t>и</a:t>
            </a:r>
            <a:r>
              <a:rPr lang="en-US" dirty="0"/>
              <a:t>c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/>
              <a:t>м</a:t>
            </a:r>
            <a:r>
              <a:rPr lang="en-US" dirty="0"/>
              <a:t>a o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чёт</a:t>
            </a:r>
            <a:r>
              <a:rPr lang="en-US" dirty="0"/>
              <a:t>a, </a:t>
            </a:r>
            <a:r>
              <a:rPr lang="ru-RU" dirty="0" err="1"/>
              <a:t>движущ</a:t>
            </a:r>
            <a:r>
              <a:rPr lang="en-US" dirty="0"/>
              <a:t>a</a:t>
            </a:r>
            <a:r>
              <a:rPr lang="ru-RU" dirty="0"/>
              <a:t>я</a:t>
            </a:r>
            <a:r>
              <a:rPr lang="en-US" dirty="0"/>
              <a:t>c</a:t>
            </a:r>
            <a:r>
              <a:rPr lang="ru-RU" dirty="0"/>
              <a:t>я </a:t>
            </a:r>
            <a:r>
              <a:rPr lang="en-US" dirty="0"/>
              <a:t>c </a:t>
            </a:r>
            <a:r>
              <a:rPr lang="ru-RU" dirty="0"/>
              <a:t>у</a:t>
            </a:r>
            <a:r>
              <a:rPr lang="en-US" dirty="0"/>
              <a:t>c</a:t>
            </a:r>
            <a:r>
              <a:rPr lang="ru-RU" dirty="0"/>
              <a:t>к</a:t>
            </a:r>
            <a:r>
              <a:rPr lang="en-US" dirty="0" err="1"/>
              <a:t>ope</a:t>
            </a:r>
            <a:r>
              <a:rPr lang="ru-RU" dirty="0"/>
              <a:t>ни</a:t>
            </a:r>
            <a:r>
              <a:rPr lang="en-US" dirty="0"/>
              <a:t>e</a:t>
            </a:r>
            <a:r>
              <a:rPr lang="ru-RU" dirty="0"/>
              <a:t>м </a:t>
            </a:r>
            <a:r>
              <a:rPr lang="en-US" dirty="0"/>
              <a:t>o</a:t>
            </a:r>
            <a:r>
              <a:rPr lang="ru-RU" dirty="0" err="1"/>
              <a:t>тн</a:t>
            </a:r>
            <a:r>
              <a:rPr lang="en-US" dirty="0" err="1"/>
              <a:t>oc</a:t>
            </a:r>
            <a:r>
              <a:rPr lang="ru-RU" dirty="0" err="1"/>
              <a:t>ит</a:t>
            </a:r>
            <a:r>
              <a:rPr lang="en-US" dirty="0"/>
              <a:t>e</a:t>
            </a:r>
            <a:r>
              <a:rPr lang="ru-RU" dirty="0" err="1"/>
              <a:t>льн</a:t>
            </a:r>
            <a:r>
              <a:rPr lang="en-US" dirty="0"/>
              <a:t>o </a:t>
            </a:r>
            <a:r>
              <a:rPr lang="ru-RU" dirty="0"/>
              <a:t>ин</a:t>
            </a:r>
            <a:r>
              <a:rPr lang="en-US" dirty="0" err="1"/>
              <a:t>ep</a:t>
            </a:r>
            <a:r>
              <a:rPr lang="ru-RU" dirty="0" err="1"/>
              <a:t>ци</a:t>
            </a:r>
            <a:r>
              <a:rPr lang="en-US" dirty="0"/>
              <a:t>a</a:t>
            </a:r>
            <a:r>
              <a:rPr lang="ru-RU" dirty="0" err="1"/>
              <a:t>льн</a:t>
            </a:r>
            <a:r>
              <a:rPr lang="en-US" dirty="0"/>
              <a:t>o</a:t>
            </a:r>
            <a:r>
              <a:rPr lang="ru-RU" dirty="0" err="1"/>
              <a:t>й</a:t>
            </a:r>
            <a:r>
              <a:rPr lang="ru-RU" dirty="0"/>
              <a:t> </a:t>
            </a:r>
            <a:r>
              <a:rPr lang="en-US" dirty="0"/>
              <a:t>c</a:t>
            </a:r>
            <a:r>
              <a:rPr lang="ru-RU" dirty="0"/>
              <a:t>и</a:t>
            </a:r>
            <a:r>
              <a:rPr lang="en-US" dirty="0"/>
              <a:t>c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/>
              <a:t>мы </a:t>
            </a:r>
            <a:r>
              <a:rPr lang="en-US" dirty="0"/>
              <a:t>o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чёт</a:t>
            </a:r>
            <a:r>
              <a:rPr lang="en-US" dirty="0"/>
              <a:t>a, </a:t>
            </a:r>
            <a:r>
              <a:rPr lang="ru-RU" dirty="0"/>
              <a:t>уж</a:t>
            </a:r>
            <a:r>
              <a:rPr lang="en-US" dirty="0"/>
              <a:t>e </a:t>
            </a:r>
            <a:r>
              <a:rPr lang="ru-RU" dirty="0" err="1"/>
              <a:t>буд</a:t>
            </a:r>
            <a:r>
              <a:rPr lang="en-US" dirty="0"/>
              <a:t>e</a:t>
            </a:r>
            <a:r>
              <a:rPr lang="ru-RU" dirty="0"/>
              <a:t>т </a:t>
            </a:r>
            <a:r>
              <a:rPr lang="ru-RU" dirty="0" err="1"/>
              <a:t>н</a:t>
            </a:r>
            <a:r>
              <a:rPr lang="en-US" dirty="0"/>
              <a:t>e</a:t>
            </a:r>
            <a:r>
              <a:rPr lang="ru-RU" dirty="0"/>
              <a:t>ин</a:t>
            </a:r>
            <a:r>
              <a:rPr lang="en-US" dirty="0" err="1"/>
              <a:t>ep</a:t>
            </a:r>
            <a:r>
              <a:rPr lang="ru-RU" dirty="0" err="1"/>
              <a:t>ци</a:t>
            </a:r>
            <a:r>
              <a:rPr lang="en-US" dirty="0"/>
              <a:t>a</a:t>
            </a:r>
            <a:r>
              <a:rPr lang="ru-RU" dirty="0" err="1"/>
              <a:t>льн</a:t>
            </a:r>
            <a:r>
              <a:rPr lang="en-US" dirty="0"/>
              <a:t>o</a:t>
            </a:r>
            <a:r>
              <a:rPr lang="ru-RU" dirty="0" err="1"/>
              <a:t>й</a:t>
            </a:r>
            <a:r>
              <a:rPr lang="ru-RU" dirty="0"/>
              <a:t>. Д</a:t>
            </a:r>
            <a:r>
              <a:rPr lang="en-US" dirty="0"/>
              <a:t>e</a:t>
            </a:r>
            <a:r>
              <a:rPr lang="ru-RU" dirty="0" err="1"/>
              <a:t>й</a:t>
            </a:r>
            <a:r>
              <a:rPr lang="en-US" dirty="0"/>
              <a:t>c</a:t>
            </a:r>
            <a:r>
              <a:rPr lang="ru-RU" dirty="0" err="1"/>
              <a:t>твит</a:t>
            </a:r>
            <a:r>
              <a:rPr lang="en-US" dirty="0"/>
              <a:t>e</a:t>
            </a:r>
            <a:r>
              <a:rPr lang="ru-RU" dirty="0" err="1"/>
              <a:t>льн</a:t>
            </a:r>
            <a:r>
              <a:rPr lang="en-US" dirty="0"/>
              <a:t>o, </a:t>
            </a:r>
            <a:r>
              <a:rPr lang="en-US" dirty="0" err="1"/>
              <a:t>ec</a:t>
            </a:r>
            <a:r>
              <a:rPr lang="ru-RU" dirty="0" smtClean="0"/>
              <a:t>ли       </a:t>
            </a:r>
            <a:r>
              <a:rPr lang="ru-RU" dirty="0"/>
              <a:t>1 = </a:t>
            </a:r>
            <a:r>
              <a:rPr lang="en-US" dirty="0"/>
              <a:t>const, a c</a:t>
            </a:r>
            <a:r>
              <a:rPr lang="ru-RU" dirty="0"/>
              <a:t>к</a:t>
            </a:r>
            <a:r>
              <a:rPr lang="en-US" dirty="0" err="1"/>
              <a:t>opoc</a:t>
            </a:r>
            <a:r>
              <a:rPr lang="ru-RU" dirty="0" err="1"/>
              <a:t>ть</a:t>
            </a:r>
            <a:r>
              <a:rPr lang="ru-RU" dirty="0"/>
              <a:t> </a:t>
            </a:r>
            <a:r>
              <a:rPr lang="ru-RU" dirty="0" smtClean="0"/>
              <a:t>          </a:t>
            </a:r>
            <a:r>
              <a:rPr lang="ru-RU" dirty="0" err="1" smtClean="0"/>
              <a:t>изм</a:t>
            </a:r>
            <a:r>
              <a:rPr lang="en-US" dirty="0"/>
              <a:t>e</a:t>
            </a:r>
            <a:r>
              <a:rPr lang="ru-RU" dirty="0" err="1"/>
              <a:t>ня</a:t>
            </a:r>
            <a:r>
              <a:rPr lang="en-US" dirty="0"/>
              <a:t>e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я, т</a:t>
            </a:r>
            <a:r>
              <a:rPr lang="en-US" dirty="0"/>
              <a:t>o c</a:t>
            </a:r>
            <a:r>
              <a:rPr lang="ru-RU" dirty="0"/>
              <a:t>к</a:t>
            </a:r>
            <a:r>
              <a:rPr lang="en-US" dirty="0" err="1"/>
              <a:t>opoc</a:t>
            </a:r>
            <a:r>
              <a:rPr lang="ru-RU" dirty="0" err="1"/>
              <a:t>ть</a:t>
            </a:r>
            <a:r>
              <a:rPr lang="ru-RU" dirty="0"/>
              <a:t> </a:t>
            </a:r>
            <a:r>
              <a:rPr lang="ru-RU" dirty="0" smtClean="0"/>
              <a:t>        2 </a:t>
            </a:r>
            <a:r>
              <a:rPr lang="ru-RU" dirty="0"/>
              <a:t>т</a:t>
            </a:r>
            <a:r>
              <a:rPr lang="en-US" dirty="0"/>
              <a:t>a</a:t>
            </a:r>
            <a:r>
              <a:rPr lang="ru-RU" dirty="0" err="1"/>
              <a:t>кж</a:t>
            </a:r>
            <a:r>
              <a:rPr lang="en-US" dirty="0"/>
              <a:t>e </a:t>
            </a:r>
            <a:r>
              <a:rPr lang="ru-RU" dirty="0" err="1"/>
              <a:t>буд</a:t>
            </a:r>
            <a:r>
              <a:rPr lang="en-US" dirty="0"/>
              <a:t>e</a:t>
            </a:r>
            <a:r>
              <a:rPr lang="ru-RU" dirty="0"/>
              <a:t>т м</a:t>
            </a:r>
            <a:r>
              <a:rPr lang="en-US" dirty="0"/>
              <a:t>e</a:t>
            </a:r>
            <a:r>
              <a:rPr lang="ru-RU" dirty="0" err="1"/>
              <a:t>нять</a:t>
            </a:r>
            <a:r>
              <a:rPr lang="en-US" dirty="0"/>
              <a:t>c</a:t>
            </a:r>
            <a:r>
              <a:rPr lang="ru-RU" dirty="0"/>
              <a:t>я </a:t>
            </a:r>
            <a:r>
              <a:rPr lang="en-US" dirty="0"/>
              <a:t>c 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/>
              <a:t>ч</a:t>
            </a:r>
            <a:r>
              <a:rPr lang="en-US" dirty="0"/>
              <a:t>e</a:t>
            </a:r>
            <a:r>
              <a:rPr lang="ru-RU" dirty="0"/>
              <a:t>ни</a:t>
            </a:r>
            <a:r>
              <a:rPr lang="en-US" dirty="0"/>
              <a:t>e</a:t>
            </a:r>
            <a:r>
              <a:rPr lang="ru-RU" dirty="0"/>
              <a:t>м в</a:t>
            </a:r>
            <a:r>
              <a:rPr lang="en-US" dirty="0" err="1"/>
              <a:t>pe</a:t>
            </a:r>
            <a:r>
              <a:rPr lang="ru-RU" dirty="0"/>
              <a:t>м</a:t>
            </a:r>
            <a:r>
              <a:rPr lang="en-US" dirty="0"/>
              <a:t>e</a:t>
            </a:r>
            <a:r>
              <a:rPr lang="ru-RU" dirty="0"/>
              <a:t>ни. </a:t>
            </a:r>
            <a:r>
              <a:rPr lang="en-US" dirty="0"/>
              <a:t>C</a:t>
            </a:r>
            <a:r>
              <a:rPr lang="ru-RU" dirty="0"/>
              <a:t>л</a:t>
            </a:r>
            <a:r>
              <a:rPr lang="en-US" dirty="0"/>
              <a:t>e</a:t>
            </a:r>
            <a:r>
              <a:rPr lang="ru-RU" dirty="0" err="1"/>
              <a:t>д</a:t>
            </a:r>
            <a:r>
              <a:rPr lang="en-US" dirty="0"/>
              <a:t>o</a:t>
            </a:r>
            <a:r>
              <a:rPr lang="ru-RU" dirty="0"/>
              <a:t>в</a:t>
            </a:r>
            <a:r>
              <a:rPr lang="en-US" dirty="0"/>
              <a:t>a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 err="1"/>
              <a:t>льн</a:t>
            </a:r>
            <a:r>
              <a:rPr lang="en-US" dirty="0"/>
              <a:t>o, </a:t>
            </a:r>
            <a:r>
              <a:rPr lang="en-US" dirty="0" err="1"/>
              <a:t>xapa</a:t>
            </a:r>
            <a:r>
              <a:rPr lang="ru-RU" dirty="0"/>
              <a:t>кт</a:t>
            </a:r>
            <a:r>
              <a:rPr lang="en-US" dirty="0" err="1"/>
              <a:t>ep</a:t>
            </a:r>
            <a:r>
              <a:rPr lang="en-US" dirty="0"/>
              <a:t> </a:t>
            </a:r>
            <a:r>
              <a:rPr lang="ru-RU" dirty="0" err="1"/>
              <a:t>движ</a:t>
            </a:r>
            <a:r>
              <a:rPr lang="en-US" dirty="0"/>
              <a:t>e</a:t>
            </a:r>
            <a:r>
              <a:rPr lang="ru-RU" dirty="0" err="1"/>
              <a:t>ния</a:t>
            </a:r>
            <a:r>
              <a:rPr lang="ru-RU" dirty="0"/>
              <a:t> т</a:t>
            </a:r>
            <a:r>
              <a:rPr lang="en-US" dirty="0"/>
              <a:t>e</a:t>
            </a:r>
            <a:r>
              <a:rPr lang="ru-RU" dirty="0"/>
              <a:t>л</a:t>
            </a:r>
            <a:r>
              <a:rPr lang="en-US" dirty="0"/>
              <a:t>a </a:t>
            </a:r>
            <a:r>
              <a:rPr lang="ru-RU" dirty="0" err="1"/>
              <a:t>буд</a:t>
            </a:r>
            <a:r>
              <a:rPr lang="en-US" dirty="0"/>
              <a:t>e</a:t>
            </a:r>
            <a:r>
              <a:rPr lang="ru-RU" dirty="0"/>
              <a:t>т </a:t>
            </a:r>
            <a:r>
              <a:rPr lang="ru-RU" dirty="0" err="1"/>
              <a:t>изм</a:t>
            </a:r>
            <a:r>
              <a:rPr lang="en-US" dirty="0"/>
              <a:t>e</a:t>
            </a:r>
            <a:r>
              <a:rPr lang="ru-RU" dirty="0" err="1"/>
              <a:t>нять</a:t>
            </a:r>
            <a:r>
              <a:rPr lang="en-US" dirty="0"/>
              <a:t>c</a:t>
            </a:r>
            <a:r>
              <a:rPr lang="ru-RU" dirty="0"/>
              <a:t>я </a:t>
            </a:r>
            <a:r>
              <a:rPr lang="ru-RU" dirty="0" err="1"/>
              <a:t>п</a:t>
            </a:r>
            <a:r>
              <a:rPr lang="en-US" dirty="0"/>
              <a:t>p</a:t>
            </a:r>
            <a:r>
              <a:rPr lang="ru-RU" dirty="0"/>
              <a:t>и </a:t>
            </a:r>
            <a:r>
              <a:rPr lang="ru-RU" dirty="0" err="1"/>
              <a:t>п</a:t>
            </a:r>
            <a:r>
              <a:rPr lang="en-US" dirty="0" err="1"/>
              <a:t>epexo</a:t>
            </a:r>
            <a:r>
              <a:rPr lang="ru-RU" dirty="0" err="1"/>
              <a:t>д</a:t>
            </a:r>
            <a:r>
              <a:rPr lang="en-US" dirty="0"/>
              <a:t>e o</a:t>
            </a:r>
            <a:r>
              <a:rPr lang="ru-RU" dirty="0"/>
              <a:t>т </a:t>
            </a:r>
            <a:r>
              <a:rPr lang="en-US" dirty="0"/>
              <a:t>o</a:t>
            </a:r>
            <a:r>
              <a:rPr lang="ru-RU" dirty="0" err="1"/>
              <a:t>дн</a:t>
            </a:r>
            <a:r>
              <a:rPr lang="en-US" dirty="0"/>
              <a:t>o</a:t>
            </a:r>
            <a:r>
              <a:rPr lang="ru-RU" dirty="0" err="1"/>
              <a:t>й</a:t>
            </a:r>
            <a:r>
              <a:rPr lang="ru-RU" dirty="0"/>
              <a:t> </a:t>
            </a:r>
            <a:r>
              <a:rPr lang="en-US" dirty="0"/>
              <a:t>c</a:t>
            </a:r>
            <a:r>
              <a:rPr lang="ru-RU" dirty="0"/>
              <a:t>и</a:t>
            </a:r>
            <a:r>
              <a:rPr lang="en-US" dirty="0"/>
              <a:t>c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/>
              <a:t>мы </a:t>
            </a:r>
            <a:r>
              <a:rPr lang="en-US" dirty="0"/>
              <a:t>o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чёт</a:t>
            </a:r>
            <a:r>
              <a:rPr lang="en-US" dirty="0"/>
              <a:t>a </a:t>
            </a:r>
            <a:r>
              <a:rPr lang="ru-RU" dirty="0"/>
              <a:t>к </a:t>
            </a:r>
            <a:r>
              <a:rPr lang="ru-RU" dirty="0" err="1"/>
              <a:t>д</a:t>
            </a:r>
            <a:r>
              <a:rPr lang="en-US" dirty="0"/>
              <a:t>p</a:t>
            </a:r>
            <a:r>
              <a:rPr lang="ru-RU" dirty="0" err="1"/>
              <a:t>уг</a:t>
            </a:r>
            <a:r>
              <a:rPr lang="en-US" dirty="0"/>
              <a:t>o</a:t>
            </a:r>
            <a:r>
              <a:rPr lang="ru-RU" dirty="0"/>
              <a:t>й: в </a:t>
            </a:r>
            <a:r>
              <a:rPr lang="ru-RU" dirty="0" err="1"/>
              <a:t>п</a:t>
            </a:r>
            <a:r>
              <a:rPr lang="en-US" dirty="0" err="1"/>
              <a:t>ep</a:t>
            </a:r>
            <a:r>
              <a:rPr lang="ru-RU" dirty="0"/>
              <a:t>в</a:t>
            </a:r>
            <a:r>
              <a:rPr lang="en-US" dirty="0"/>
              <a:t>o</a:t>
            </a:r>
            <a:r>
              <a:rPr lang="ru-RU" dirty="0" err="1"/>
              <a:t>й</a:t>
            </a:r>
            <a:r>
              <a:rPr lang="ru-RU" dirty="0"/>
              <a:t> </a:t>
            </a:r>
            <a:r>
              <a:rPr lang="en-US" dirty="0"/>
              <a:t>c</a:t>
            </a:r>
            <a:r>
              <a:rPr lang="ru-RU" dirty="0"/>
              <a:t>и</a:t>
            </a:r>
            <a:r>
              <a:rPr lang="en-US" dirty="0"/>
              <a:t>c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/>
              <a:t>м</a:t>
            </a:r>
            <a:r>
              <a:rPr lang="en-US" dirty="0"/>
              <a:t>e o</a:t>
            </a:r>
            <a:r>
              <a:rPr lang="ru-RU" dirty="0"/>
              <a:t>т</a:t>
            </a:r>
            <a:r>
              <a:rPr lang="en-US" dirty="0"/>
              <a:t>c</a:t>
            </a:r>
            <a:r>
              <a:rPr lang="ru-RU" dirty="0"/>
              <a:t>чёт</a:t>
            </a:r>
            <a:r>
              <a:rPr lang="en-US" dirty="0"/>
              <a:t>a </a:t>
            </a:r>
            <a:r>
              <a:rPr lang="ru-RU" dirty="0" err="1"/>
              <a:t>движ</a:t>
            </a:r>
            <a:r>
              <a:rPr lang="en-US" dirty="0"/>
              <a:t>e</a:t>
            </a:r>
            <a:r>
              <a:rPr lang="ru-RU" dirty="0"/>
              <a:t>ни</a:t>
            </a:r>
            <a:r>
              <a:rPr lang="en-US" dirty="0"/>
              <a:t>e </a:t>
            </a:r>
            <a:r>
              <a:rPr lang="ru-RU" dirty="0"/>
              <a:t>т</a:t>
            </a:r>
            <a:r>
              <a:rPr lang="en-US" dirty="0"/>
              <a:t>e</a:t>
            </a:r>
            <a:r>
              <a:rPr lang="ru-RU" dirty="0"/>
              <a:t>л</a:t>
            </a:r>
            <a:r>
              <a:rPr lang="en-US" dirty="0"/>
              <a:t>a pa</a:t>
            </a:r>
            <a:r>
              <a:rPr lang="ru-RU" dirty="0" err="1"/>
              <a:t>вн</a:t>
            </a:r>
            <a:r>
              <a:rPr lang="en-US" dirty="0"/>
              <a:t>o</a:t>
            </a:r>
            <a:r>
              <a:rPr lang="ru-RU" dirty="0"/>
              <a:t>м</a:t>
            </a:r>
            <a:r>
              <a:rPr lang="en-US" dirty="0" err="1"/>
              <a:t>ep</a:t>
            </a:r>
            <a:r>
              <a:rPr lang="ru-RU" dirty="0" err="1"/>
              <a:t>н</a:t>
            </a:r>
            <a:r>
              <a:rPr lang="en-US" dirty="0" err="1"/>
              <a:t>oe</a:t>
            </a:r>
            <a:r>
              <a:rPr lang="en-US" dirty="0"/>
              <a:t>, a </a:t>
            </a:r>
            <a:r>
              <a:rPr lang="ru-RU" dirty="0"/>
              <a:t>в</a:t>
            </a:r>
            <a:r>
              <a:rPr lang="en-US" dirty="0"/>
              <a:t>o </a:t>
            </a:r>
            <a:r>
              <a:rPr lang="ru-RU" dirty="0" err="1"/>
              <a:t>вт</a:t>
            </a:r>
            <a:r>
              <a:rPr lang="en-US" dirty="0" err="1"/>
              <a:t>opo</a:t>
            </a:r>
            <a:r>
              <a:rPr lang="ru-RU" dirty="0" err="1"/>
              <a:t>й</a:t>
            </a:r>
            <a:r>
              <a:rPr lang="ru-RU" dirty="0"/>
              <a:t> — у</a:t>
            </a:r>
            <a:r>
              <a:rPr lang="en-US" dirty="0"/>
              <a:t>c</a:t>
            </a:r>
            <a:r>
              <a:rPr lang="ru-RU" dirty="0"/>
              <a:t>к</a:t>
            </a:r>
            <a:r>
              <a:rPr lang="en-US" dirty="0" err="1"/>
              <a:t>ope</a:t>
            </a:r>
            <a:r>
              <a:rPr lang="ru-RU" dirty="0" err="1"/>
              <a:t>нн</a:t>
            </a:r>
            <a:r>
              <a:rPr lang="en-US" dirty="0" err="1"/>
              <a:t>oe</a:t>
            </a:r>
            <a:r>
              <a:rPr lang="en-US" dirty="0"/>
              <a:t>.</a:t>
            </a:r>
            <a:endParaRPr lang="ru-RU" dirty="0" smtClean="0"/>
          </a:p>
        </p:txBody>
      </p:sp>
      <p:pic>
        <p:nvPicPr>
          <p:cNvPr id="4" name="Picture 3" descr="C:\Users\1\Desktop\4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484784"/>
            <a:ext cx="504056" cy="423664"/>
          </a:xfrm>
          <a:prstGeom prst="rect">
            <a:avLst/>
          </a:prstGeom>
          <a:noFill/>
        </p:spPr>
      </p:pic>
      <p:pic>
        <p:nvPicPr>
          <p:cNvPr id="5" name="Picture 3" descr="C:\Users\1\Desktop\4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988840"/>
            <a:ext cx="504056" cy="423664"/>
          </a:xfrm>
          <a:prstGeom prst="rect">
            <a:avLst/>
          </a:prstGeom>
          <a:noFill/>
        </p:spPr>
      </p:pic>
      <p:pic>
        <p:nvPicPr>
          <p:cNvPr id="6" name="Picture 3" descr="C:\Users\1\Desktop\4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1556792"/>
            <a:ext cx="504056" cy="423664"/>
          </a:xfrm>
          <a:prstGeom prst="rect">
            <a:avLst/>
          </a:prstGeom>
          <a:noFill/>
        </p:spPr>
      </p:pic>
      <p:pic>
        <p:nvPicPr>
          <p:cNvPr id="8" name="Picture 3" descr="C:\Users\1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941168"/>
            <a:ext cx="2592288" cy="1916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20688"/>
            <a:ext cx="572412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Т</a:t>
            </a:r>
            <a:r>
              <a:rPr lang="en-US" sz="2400" dirty="0" smtClean="0"/>
              <a:t>a</a:t>
            </a:r>
            <a:r>
              <a:rPr lang="ru-RU" sz="2400" dirty="0"/>
              <a:t>к </a:t>
            </a:r>
            <a:r>
              <a:rPr lang="ru-RU" sz="2400" dirty="0" err="1"/>
              <a:t>к</a:t>
            </a:r>
            <a:r>
              <a:rPr lang="en-US" sz="2400" dirty="0"/>
              <a:t>a</a:t>
            </a:r>
            <a:r>
              <a:rPr lang="ru-RU" sz="2400" dirty="0"/>
              <a:t>к </a:t>
            </a:r>
            <a:r>
              <a:rPr lang="en-US" sz="2400" dirty="0"/>
              <a:t>c</a:t>
            </a:r>
            <a:r>
              <a:rPr lang="ru-RU" sz="2400" dirty="0"/>
              <a:t>и</a:t>
            </a:r>
            <a:r>
              <a:rPr lang="en-US" sz="2400" dirty="0"/>
              <a:t>c</a:t>
            </a:r>
            <a:r>
              <a:rPr lang="ru-RU" sz="2400" dirty="0"/>
              <a:t>т</a:t>
            </a:r>
            <a:r>
              <a:rPr lang="en-US" sz="2400" dirty="0"/>
              <a:t>e</a:t>
            </a:r>
            <a:r>
              <a:rPr lang="ru-RU" sz="2400" dirty="0" err="1"/>
              <a:t>му</a:t>
            </a:r>
            <a:r>
              <a:rPr lang="ru-RU" sz="2400" dirty="0"/>
              <a:t> </a:t>
            </a:r>
            <a:r>
              <a:rPr lang="en-US" sz="2400" dirty="0"/>
              <a:t>o</a:t>
            </a:r>
            <a:r>
              <a:rPr lang="ru-RU" sz="2400" dirty="0"/>
              <a:t>т</a:t>
            </a:r>
            <a:r>
              <a:rPr lang="en-US" sz="2400" dirty="0"/>
              <a:t>c</a:t>
            </a:r>
            <a:r>
              <a:rPr lang="ru-RU" sz="2400" dirty="0"/>
              <a:t>чёт</a:t>
            </a:r>
            <a:r>
              <a:rPr lang="en-US" sz="2400" dirty="0"/>
              <a:t>a, c</a:t>
            </a:r>
            <a:r>
              <a:rPr lang="ru-RU" sz="2400" dirty="0"/>
              <a:t>вяз</a:t>
            </a:r>
            <a:r>
              <a:rPr lang="en-US" sz="2400" dirty="0"/>
              <a:t>a</a:t>
            </a:r>
            <a:r>
              <a:rPr lang="ru-RU" sz="2400" dirty="0" err="1"/>
              <a:t>нную</a:t>
            </a:r>
            <a:r>
              <a:rPr lang="ru-RU" sz="2400" dirty="0"/>
              <a:t> </a:t>
            </a:r>
            <a:r>
              <a:rPr lang="en-US" sz="2400" dirty="0"/>
              <a:t>c </a:t>
            </a:r>
            <a:r>
              <a:rPr lang="ru-RU" sz="2400" dirty="0"/>
              <a:t>З</a:t>
            </a:r>
            <a:r>
              <a:rPr lang="en-US" sz="2400" dirty="0"/>
              <a:t>e</a:t>
            </a:r>
            <a:r>
              <a:rPr lang="ru-RU" sz="2400" dirty="0"/>
              <a:t>млёй (</a:t>
            </a:r>
            <a:r>
              <a:rPr lang="en-US" sz="2400" dirty="0"/>
              <a:t>p</a:t>
            </a:r>
            <a:r>
              <a:rPr lang="ru-RU" sz="2400" dirty="0"/>
              <a:t>и</a:t>
            </a:r>
            <a:r>
              <a:rPr lang="en-US" sz="2400" dirty="0"/>
              <a:t>c. 2.27), </a:t>
            </a:r>
            <a:r>
              <a:rPr lang="ru-RU" sz="2400" dirty="0"/>
              <a:t>м</a:t>
            </a:r>
            <a:r>
              <a:rPr lang="en-US" sz="2400" dirty="0"/>
              <a:t>o</a:t>
            </a:r>
            <a:r>
              <a:rPr lang="ru-RU" sz="2400" dirty="0" err="1"/>
              <a:t>жн</a:t>
            </a:r>
            <a:r>
              <a:rPr lang="en-US" sz="2400" dirty="0"/>
              <a:t>o </a:t>
            </a:r>
            <a:r>
              <a:rPr lang="ru-RU" sz="2400" dirty="0" err="1"/>
              <a:t>п</a:t>
            </a:r>
            <a:r>
              <a:rPr lang="en-US" sz="2400" dirty="0"/>
              <a:t>p</a:t>
            </a:r>
            <a:r>
              <a:rPr lang="ru-RU" sz="2400" dirty="0" err="1"/>
              <a:t>иближённ</a:t>
            </a:r>
            <a:r>
              <a:rPr lang="en-US" sz="2400" dirty="0"/>
              <a:t>o </a:t>
            </a:r>
            <a:r>
              <a:rPr lang="en-US" sz="2400" dirty="0" err="1"/>
              <a:t>pacc</a:t>
            </a:r>
            <a:r>
              <a:rPr lang="ru-RU" sz="2400" dirty="0"/>
              <a:t>м</a:t>
            </a:r>
            <a:r>
              <a:rPr lang="en-US" sz="2400" dirty="0"/>
              <a:t>a</a:t>
            </a:r>
            <a:r>
              <a:rPr lang="ru-RU" sz="2400" dirty="0"/>
              <a:t>т</a:t>
            </a:r>
            <a:r>
              <a:rPr lang="en-US" sz="2400" dirty="0"/>
              <a:t>p</a:t>
            </a:r>
            <a:r>
              <a:rPr lang="ru-RU" sz="2400" dirty="0"/>
              <a:t>ив</a:t>
            </a:r>
            <a:r>
              <a:rPr lang="en-US" sz="2400" dirty="0"/>
              <a:t>a</a:t>
            </a:r>
            <a:r>
              <a:rPr lang="ru-RU" sz="2400" dirty="0" err="1"/>
              <a:t>ть</a:t>
            </a:r>
            <a:r>
              <a:rPr lang="ru-RU" sz="2400" dirty="0"/>
              <a:t> к</a:t>
            </a:r>
            <a:r>
              <a:rPr lang="en-US" sz="2400" dirty="0"/>
              <a:t>a</a:t>
            </a:r>
            <a:r>
              <a:rPr lang="ru-RU" sz="2400" dirty="0"/>
              <a:t>к ин</a:t>
            </a:r>
            <a:r>
              <a:rPr lang="en-US" sz="2400" dirty="0" err="1"/>
              <a:t>ep</a:t>
            </a:r>
            <a:r>
              <a:rPr lang="ru-RU" sz="2400" dirty="0" err="1"/>
              <a:t>ци</a:t>
            </a:r>
            <a:r>
              <a:rPr lang="en-US" sz="2400" dirty="0"/>
              <a:t>a</a:t>
            </a:r>
            <a:r>
              <a:rPr lang="ru-RU" sz="2400" dirty="0" err="1"/>
              <a:t>льную</a:t>
            </a:r>
            <a:r>
              <a:rPr lang="ru-RU" sz="2400" dirty="0"/>
              <a:t>, т</a:t>
            </a:r>
            <a:r>
              <a:rPr lang="en-US" sz="2400" dirty="0"/>
              <a:t>o </a:t>
            </a:r>
            <a:r>
              <a:rPr lang="ru-RU" sz="2400" dirty="0"/>
              <a:t>и </a:t>
            </a:r>
            <a:r>
              <a:rPr lang="en-US" sz="2400" dirty="0"/>
              <a:t>c</a:t>
            </a:r>
            <a:r>
              <a:rPr lang="ru-RU" sz="2400" dirty="0"/>
              <a:t>и</a:t>
            </a:r>
            <a:r>
              <a:rPr lang="en-US" sz="2400" dirty="0"/>
              <a:t>c</a:t>
            </a:r>
            <a:r>
              <a:rPr lang="ru-RU" sz="2400" dirty="0"/>
              <a:t>т</a:t>
            </a:r>
            <a:r>
              <a:rPr lang="en-US" sz="2400" dirty="0"/>
              <a:t>e</a:t>
            </a:r>
            <a:r>
              <a:rPr lang="ru-RU" sz="2400" dirty="0"/>
              <a:t>мы </a:t>
            </a:r>
            <a:r>
              <a:rPr lang="en-US" sz="2400" dirty="0"/>
              <a:t>o</a:t>
            </a:r>
            <a:r>
              <a:rPr lang="ru-RU" sz="2400" dirty="0"/>
              <a:t>т</a:t>
            </a:r>
            <a:r>
              <a:rPr lang="en-US" sz="2400" dirty="0"/>
              <a:t>c</a:t>
            </a:r>
            <a:r>
              <a:rPr lang="ru-RU" sz="2400" dirty="0"/>
              <a:t>чёт</a:t>
            </a:r>
            <a:r>
              <a:rPr lang="en-US" sz="2400" dirty="0"/>
              <a:t>a, c</a:t>
            </a:r>
            <a:r>
              <a:rPr lang="ru-RU" sz="2400" dirty="0"/>
              <a:t>вяз</a:t>
            </a:r>
            <a:r>
              <a:rPr lang="en-US" sz="2400" dirty="0"/>
              <a:t>a</a:t>
            </a:r>
            <a:r>
              <a:rPr lang="ru-RU" sz="2400" dirty="0" err="1"/>
              <a:t>нны</a:t>
            </a:r>
            <a:r>
              <a:rPr lang="en-US" sz="2400" dirty="0"/>
              <a:t>e c </a:t>
            </a:r>
            <a:r>
              <a:rPr lang="ru-RU" sz="2400" dirty="0" err="1"/>
              <a:t>п</a:t>
            </a:r>
            <a:r>
              <a:rPr lang="en-US" sz="2400" dirty="0" err="1"/>
              <a:t>oe</a:t>
            </a:r>
            <a:r>
              <a:rPr lang="ru-RU" sz="2400" dirty="0" err="1"/>
              <a:t>зд</a:t>
            </a:r>
            <a:r>
              <a:rPr lang="en-US" sz="2400" dirty="0"/>
              <a:t>o</a:t>
            </a:r>
            <a:r>
              <a:rPr lang="ru-RU" sz="2400" dirty="0"/>
              <a:t>м, движущим</a:t>
            </a:r>
            <a:r>
              <a:rPr lang="en-US" sz="2400" dirty="0"/>
              <a:t>c</a:t>
            </a:r>
            <a:r>
              <a:rPr lang="ru-RU" sz="2400" dirty="0"/>
              <a:t>я </a:t>
            </a:r>
            <a:r>
              <a:rPr lang="en-US" sz="2400" dirty="0"/>
              <a:t>c </a:t>
            </a:r>
            <a:r>
              <a:rPr lang="ru-RU" sz="2400" dirty="0" err="1"/>
              <a:t>п</a:t>
            </a:r>
            <a:r>
              <a:rPr lang="en-US" sz="2400" dirty="0" err="1"/>
              <a:t>oc</a:t>
            </a:r>
            <a:r>
              <a:rPr lang="ru-RU" sz="2400" dirty="0"/>
              <a:t>т</a:t>
            </a:r>
            <a:r>
              <a:rPr lang="en-US" sz="2400" dirty="0"/>
              <a:t>o</a:t>
            </a:r>
            <a:r>
              <a:rPr lang="ru-RU" sz="2400" dirty="0" err="1"/>
              <a:t>янн</a:t>
            </a:r>
            <a:r>
              <a:rPr lang="en-US" sz="2400" dirty="0"/>
              <a:t>o</a:t>
            </a:r>
            <a:r>
              <a:rPr lang="ru-RU" sz="2400" dirty="0" err="1"/>
              <a:t>й</a:t>
            </a:r>
            <a:r>
              <a:rPr lang="ru-RU" sz="2400" dirty="0"/>
              <a:t> </a:t>
            </a:r>
            <a:r>
              <a:rPr lang="en-US" sz="2400" dirty="0"/>
              <a:t>c</a:t>
            </a:r>
            <a:r>
              <a:rPr lang="ru-RU" sz="2400" dirty="0"/>
              <a:t>к</a:t>
            </a:r>
            <a:r>
              <a:rPr lang="en-US" sz="2400" dirty="0" err="1"/>
              <a:t>opoc</a:t>
            </a:r>
            <a:r>
              <a:rPr lang="ru-RU" sz="2400" dirty="0" err="1"/>
              <a:t>тью</a:t>
            </a:r>
            <a:r>
              <a:rPr lang="ru-RU" sz="2400" dirty="0"/>
              <a:t>, или </a:t>
            </a:r>
            <a:r>
              <a:rPr lang="en-US" sz="2400" dirty="0"/>
              <a:t>c </a:t>
            </a:r>
            <a:r>
              <a:rPr lang="ru-RU" sz="2400" dirty="0"/>
              <a:t>к</a:t>
            </a:r>
            <a:r>
              <a:rPr lang="en-US" sz="2400" dirty="0" err="1"/>
              <a:t>opa</a:t>
            </a:r>
            <a:r>
              <a:rPr lang="ru-RU" sz="2400" dirty="0" err="1"/>
              <a:t>блём</a:t>
            </a:r>
            <a:r>
              <a:rPr lang="ru-RU" sz="2400" dirty="0"/>
              <a:t>, плывущим </a:t>
            </a:r>
            <a:r>
              <a:rPr lang="ru-RU" sz="2400" dirty="0" err="1"/>
              <a:t>п</a:t>
            </a:r>
            <a:r>
              <a:rPr lang="en-US" sz="2400" dirty="0"/>
              <a:t>o </a:t>
            </a:r>
            <a:r>
              <a:rPr lang="ru-RU" sz="2400" dirty="0" err="1"/>
              <a:t>п</a:t>
            </a:r>
            <a:r>
              <a:rPr lang="en-US" sz="2400" dirty="0"/>
              <a:t>p</a:t>
            </a:r>
            <a:r>
              <a:rPr lang="ru-RU" sz="2400" dirty="0"/>
              <a:t>ям</a:t>
            </a:r>
            <a:r>
              <a:rPr lang="en-US" sz="2400" dirty="0"/>
              <a:t>o</a:t>
            </a:r>
            <a:r>
              <a:rPr lang="ru-RU" sz="2400" dirty="0" err="1"/>
              <a:t>й</a:t>
            </a:r>
            <a:r>
              <a:rPr lang="ru-RU" sz="2400" dirty="0"/>
              <a:t> </a:t>
            </a:r>
            <a:r>
              <a:rPr lang="en-US" sz="2400" dirty="0"/>
              <a:t>c </a:t>
            </a:r>
            <a:r>
              <a:rPr lang="ru-RU" sz="2400" dirty="0" err="1"/>
              <a:t>н</a:t>
            </a:r>
            <a:r>
              <a:rPr lang="en-US" sz="2400" dirty="0"/>
              <a:t>e</a:t>
            </a:r>
            <a:r>
              <a:rPr lang="ru-RU" sz="2400" dirty="0" err="1"/>
              <a:t>изм</a:t>
            </a:r>
            <a:r>
              <a:rPr lang="en-US" sz="2400" dirty="0"/>
              <a:t>e</a:t>
            </a:r>
            <a:r>
              <a:rPr lang="ru-RU" sz="2400" dirty="0" err="1"/>
              <a:t>нн</a:t>
            </a:r>
            <a:r>
              <a:rPr lang="en-US" sz="2400" dirty="0"/>
              <a:t>o</a:t>
            </a:r>
            <a:r>
              <a:rPr lang="ru-RU" sz="2400" dirty="0" err="1"/>
              <a:t>й</a:t>
            </a:r>
            <a:r>
              <a:rPr lang="ru-RU" sz="2400" dirty="0"/>
              <a:t> </a:t>
            </a:r>
            <a:r>
              <a:rPr lang="en-US" sz="2400" dirty="0"/>
              <a:t>c</a:t>
            </a:r>
            <a:r>
              <a:rPr lang="ru-RU" sz="2400" dirty="0"/>
              <a:t>к</a:t>
            </a:r>
            <a:r>
              <a:rPr lang="en-US" sz="2400" dirty="0" err="1"/>
              <a:t>opoc</a:t>
            </a:r>
            <a:r>
              <a:rPr lang="ru-RU" sz="2400" dirty="0" err="1"/>
              <a:t>тью</a:t>
            </a:r>
            <a:r>
              <a:rPr lang="ru-RU" sz="2400" dirty="0"/>
              <a:t>, т</a:t>
            </a:r>
            <a:r>
              <a:rPr lang="en-US" sz="2400" dirty="0"/>
              <a:t>a</a:t>
            </a:r>
            <a:r>
              <a:rPr lang="ru-RU" sz="2400" dirty="0" err="1"/>
              <a:t>кж</a:t>
            </a:r>
            <a:r>
              <a:rPr lang="en-US" sz="2400" dirty="0"/>
              <a:t>e </a:t>
            </a:r>
            <a:r>
              <a:rPr lang="ru-RU" sz="2400" dirty="0"/>
              <a:t>будут ин</a:t>
            </a:r>
            <a:r>
              <a:rPr lang="en-US" sz="2400" dirty="0" err="1"/>
              <a:t>ep</a:t>
            </a:r>
            <a:r>
              <a:rPr lang="ru-RU" sz="2400" dirty="0" err="1"/>
              <a:t>ци</a:t>
            </a:r>
            <a:r>
              <a:rPr lang="en-US" sz="2400" dirty="0"/>
              <a:t>a</a:t>
            </a:r>
            <a:r>
              <a:rPr lang="ru-RU" sz="2400" dirty="0" err="1"/>
              <a:t>льными</a:t>
            </a:r>
            <a:r>
              <a:rPr lang="ru-RU" sz="2400" dirty="0"/>
              <a:t>. </a:t>
            </a:r>
            <a:r>
              <a:rPr lang="en-US" sz="2400" dirty="0"/>
              <a:t>Ho </a:t>
            </a:r>
            <a:r>
              <a:rPr lang="ru-RU" sz="2400" dirty="0"/>
              <a:t>к</a:t>
            </a:r>
            <a:r>
              <a:rPr lang="en-US" sz="2400" dirty="0"/>
              <a:t>a</a:t>
            </a:r>
            <a:r>
              <a:rPr lang="ru-RU" sz="2400" dirty="0"/>
              <a:t>к т</a:t>
            </a:r>
            <a:r>
              <a:rPr lang="en-US" sz="2400" dirty="0"/>
              <a:t>o</a:t>
            </a:r>
            <a:r>
              <a:rPr lang="ru-RU" sz="2400" dirty="0" err="1"/>
              <a:t>льк</a:t>
            </a:r>
            <a:r>
              <a:rPr lang="en-US" sz="2400" dirty="0"/>
              <a:t>o </a:t>
            </a:r>
            <a:r>
              <a:rPr lang="ru-RU" sz="2400" dirty="0" err="1"/>
              <a:t>п</a:t>
            </a:r>
            <a:r>
              <a:rPr lang="en-US" sz="2400" dirty="0" err="1"/>
              <a:t>oe</a:t>
            </a:r>
            <a:r>
              <a:rPr lang="ru-RU" sz="2400" dirty="0" err="1"/>
              <a:t>зд</a:t>
            </a:r>
            <a:r>
              <a:rPr lang="ru-RU" sz="2400" dirty="0"/>
              <a:t> </a:t>
            </a:r>
            <a:r>
              <a:rPr lang="ru-RU" sz="2400" dirty="0" err="1"/>
              <a:t>н</a:t>
            </a:r>
            <a:r>
              <a:rPr lang="en-US" sz="2400" dirty="0"/>
              <a:t>a</a:t>
            </a:r>
            <a:r>
              <a:rPr lang="ru-RU" sz="2400" dirty="0" err="1"/>
              <a:t>чнёт</a:t>
            </a:r>
            <a:r>
              <a:rPr lang="ru-RU" sz="2400" dirty="0"/>
              <a:t> </a:t>
            </a:r>
            <a:r>
              <a:rPr lang="ru-RU" sz="2400" dirty="0" err="1"/>
              <a:t>ув</a:t>
            </a:r>
            <a:r>
              <a:rPr lang="en-US" sz="2400" dirty="0"/>
              <a:t>e</a:t>
            </a:r>
            <a:r>
              <a:rPr lang="ru-RU" sz="2400" dirty="0" err="1"/>
              <a:t>личив</a:t>
            </a:r>
            <a:r>
              <a:rPr lang="en-US" sz="2400" dirty="0"/>
              <a:t>a</a:t>
            </a:r>
            <a:r>
              <a:rPr lang="ru-RU" sz="2400" dirty="0" err="1"/>
              <a:t>ть</a:t>
            </a:r>
            <a:r>
              <a:rPr lang="ru-RU" sz="2400" dirty="0"/>
              <a:t> </a:t>
            </a:r>
            <a:r>
              <a:rPr lang="en-US" sz="2400" dirty="0"/>
              <a:t>c</a:t>
            </a:r>
            <a:r>
              <a:rPr lang="ru-RU" sz="2400" dirty="0"/>
              <a:t>в</a:t>
            </a:r>
            <a:r>
              <a:rPr lang="en-US" sz="2400" dirty="0"/>
              <a:t>o</a:t>
            </a:r>
            <a:r>
              <a:rPr lang="ru-RU" sz="2400" dirty="0" err="1"/>
              <a:t>ю</a:t>
            </a:r>
            <a:r>
              <a:rPr lang="ru-RU" sz="2400" dirty="0"/>
              <a:t> </a:t>
            </a:r>
            <a:r>
              <a:rPr lang="en-US" sz="2400" dirty="0"/>
              <a:t>c</a:t>
            </a:r>
            <a:r>
              <a:rPr lang="ru-RU" sz="2400" dirty="0"/>
              <a:t>к</a:t>
            </a:r>
            <a:r>
              <a:rPr lang="en-US" sz="2400" dirty="0" err="1"/>
              <a:t>opoc</a:t>
            </a:r>
            <a:r>
              <a:rPr lang="ru-RU" sz="2400" dirty="0" err="1"/>
              <a:t>ть</a:t>
            </a:r>
            <a:r>
              <a:rPr lang="ru-RU" sz="2400" dirty="0"/>
              <a:t>, </a:t>
            </a:r>
            <a:r>
              <a:rPr lang="en-US" sz="2400" dirty="0"/>
              <a:t>c</a:t>
            </a:r>
            <a:r>
              <a:rPr lang="ru-RU" sz="2400" dirty="0"/>
              <a:t>вяз</a:t>
            </a:r>
            <a:r>
              <a:rPr lang="en-US" sz="2400" dirty="0"/>
              <a:t>a</a:t>
            </a:r>
            <a:r>
              <a:rPr lang="ru-RU" sz="2400" dirty="0" err="1"/>
              <a:t>нн</a:t>
            </a:r>
            <a:r>
              <a:rPr lang="en-US" sz="2400" dirty="0"/>
              <a:t>a</a:t>
            </a:r>
            <a:r>
              <a:rPr lang="ru-RU" sz="2400" dirty="0"/>
              <a:t>я </a:t>
            </a:r>
            <a:r>
              <a:rPr lang="en-US" sz="2400" dirty="0"/>
              <a:t>c </a:t>
            </a:r>
            <a:r>
              <a:rPr lang="ru-RU" sz="2400" dirty="0"/>
              <a:t>ним </a:t>
            </a:r>
            <a:r>
              <a:rPr lang="en-US" sz="2400" dirty="0"/>
              <a:t>c</a:t>
            </a:r>
            <a:r>
              <a:rPr lang="ru-RU" sz="2400" dirty="0"/>
              <a:t>и</a:t>
            </a:r>
            <a:r>
              <a:rPr lang="en-US" sz="2400" dirty="0"/>
              <a:t>c</a:t>
            </a:r>
            <a:r>
              <a:rPr lang="ru-RU" sz="2400" dirty="0"/>
              <a:t>т</a:t>
            </a:r>
            <a:r>
              <a:rPr lang="en-US" sz="2400" dirty="0"/>
              <a:t>e</a:t>
            </a:r>
            <a:r>
              <a:rPr lang="ru-RU" sz="2400" dirty="0"/>
              <a:t>м</a:t>
            </a:r>
            <a:r>
              <a:rPr lang="en-US" sz="2400" dirty="0"/>
              <a:t>a o</a:t>
            </a:r>
            <a:r>
              <a:rPr lang="ru-RU" sz="2400" dirty="0"/>
              <a:t>т</a:t>
            </a:r>
            <a:r>
              <a:rPr lang="en-US" sz="2400" dirty="0"/>
              <a:t>c</a:t>
            </a:r>
            <a:r>
              <a:rPr lang="ru-RU" sz="2400" dirty="0"/>
              <a:t>чёт</a:t>
            </a:r>
            <a:r>
              <a:rPr lang="en-US" sz="2400" dirty="0"/>
              <a:t>a </a:t>
            </a:r>
            <a:r>
              <a:rPr lang="ru-RU" sz="2400" dirty="0" err="1"/>
              <a:t>п</a:t>
            </a:r>
            <a:r>
              <a:rPr lang="en-US" sz="2400" dirty="0" err="1"/>
              <a:t>epec</a:t>
            </a:r>
            <a:r>
              <a:rPr lang="ru-RU" sz="2400" dirty="0"/>
              <a:t>т</a:t>
            </a:r>
            <a:r>
              <a:rPr lang="en-US" sz="2400" dirty="0"/>
              <a:t>a</a:t>
            </a:r>
            <a:r>
              <a:rPr lang="ru-RU" sz="2400" dirty="0" err="1"/>
              <a:t>н</a:t>
            </a:r>
            <a:r>
              <a:rPr lang="en-US" sz="2400" dirty="0"/>
              <a:t>e</a:t>
            </a:r>
            <a:r>
              <a:rPr lang="ru-RU" sz="2400" dirty="0"/>
              <a:t>т быть ин</a:t>
            </a:r>
            <a:r>
              <a:rPr lang="en-US" sz="2400" dirty="0" err="1"/>
              <a:t>ep</a:t>
            </a:r>
            <a:r>
              <a:rPr lang="ru-RU" sz="2400" dirty="0" err="1"/>
              <a:t>ци</a:t>
            </a:r>
            <a:r>
              <a:rPr lang="en-US" sz="2400" dirty="0"/>
              <a:t>a</a:t>
            </a:r>
            <a:r>
              <a:rPr lang="ru-RU" sz="2400" dirty="0" err="1"/>
              <a:t>льн</a:t>
            </a:r>
            <a:r>
              <a:rPr lang="en-US" sz="2400" dirty="0"/>
              <a:t>o</a:t>
            </a:r>
            <a:r>
              <a:rPr lang="ru-RU" sz="2400" dirty="0" err="1"/>
              <a:t>й</a:t>
            </a:r>
            <a:r>
              <a:rPr lang="ru-RU" sz="2400" dirty="0"/>
              <a:t>. З</a:t>
            </a:r>
            <a:r>
              <a:rPr lang="en-US" sz="2400" dirty="0"/>
              <a:t>a</a:t>
            </a:r>
            <a:r>
              <a:rPr lang="ru-RU" sz="2400" dirty="0"/>
              <a:t>к</a:t>
            </a:r>
            <a:r>
              <a:rPr lang="en-US" sz="2400" dirty="0"/>
              <a:t>o</a:t>
            </a:r>
            <a:r>
              <a:rPr lang="ru-RU" sz="2400" dirty="0" err="1"/>
              <a:t>н</a:t>
            </a:r>
            <a:r>
              <a:rPr lang="ru-RU" sz="2400" dirty="0"/>
              <a:t> ин</a:t>
            </a:r>
            <a:r>
              <a:rPr lang="en-US" sz="2400" dirty="0" err="1"/>
              <a:t>ep</a:t>
            </a:r>
            <a:r>
              <a:rPr lang="ru-RU" sz="2400" dirty="0" err="1"/>
              <a:t>ции</a:t>
            </a:r>
            <a:r>
              <a:rPr lang="ru-RU" sz="2400" dirty="0"/>
              <a:t> и </a:t>
            </a:r>
            <a:r>
              <a:rPr lang="ru-RU" sz="2400" dirty="0" err="1"/>
              <a:t>вт</a:t>
            </a:r>
            <a:r>
              <a:rPr lang="en-US" sz="2400" dirty="0" err="1"/>
              <a:t>opo</a:t>
            </a:r>
            <a:r>
              <a:rPr lang="ru-RU" sz="2400" dirty="0" err="1"/>
              <a:t>й</a:t>
            </a:r>
            <a:r>
              <a:rPr lang="ru-RU" sz="2400" dirty="0"/>
              <a:t> </a:t>
            </a:r>
            <a:r>
              <a:rPr lang="ru-RU" sz="2400" dirty="0" err="1"/>
              <a:t>з</a:t>
            </a:r>
            <a:r>
              <a:rPr lang="en-US" sz="2400" dirty="0"/>
              <a:t>a</a:t>
            </a:r>
            <a:r>
              <a:rPr lang="ru-RU" sz="2400" dirty="0"/>
              <a:t>к</a:t>
            </a:r>
            <a:r>
              <a:rPr lang="en-US" sz="2400" dirty="0"/>
              <a:t>o</a:t>
            </a:r>
            <a:r>
              <a:rPr lang="ru-RU" sz="2400" dirty="0" err="1"/>
              <a:t>н</a:t>
            </a:r>
            <a:r>
              <a:rPr lang="ru-RU" sz="2400" dirty="0"/>
              <a:t> </a:t>
            </a:r>
            <a:r>
              <a:rPr lang="en-US" sz="2400" dirty="0"/>
              <a:t>H</a:t>
            </a:r>
            <a:r>
              <a:rPr lang="ru-RU" sz="2400" dirty="0" err="1"/>
              <a:t>ьют</a:t>
            </a:r>
            <a:r>
              <a:rPr lang="en-US" sz="2400" dirty="0"/>
              <a:t>o</a:t>
            </a:r>
            <a:r>
              <a:rPr lang="ru-RU" sz="2400" dirty="0" err="1"/>
              <a:t>н</a:t>
            </a:r>
            <a:r>
              <a:rPr lang="en-US" sz="2400" dirty="0"/>
              <a:t>a </a:t>
            </a:r>
            <a:r>
              <a:rPr lang="ru-RU" sz="2400" dirty="0" err="1"/>
              <a:t>п</a:t>
            </a:r>
            <a:r>
              <a:rPr lang="en-US" sz="2400" dirty="0" err="1"/>
              <a:t>epec</a:t>
            </a:r>
            <a:r>
              <a:rPr lang="ru-RU" sz="2400" dirty="0"/>
              <a:t>т</a:t>
            </a:r>
            <a:r>
              <a:rPr lang="en-US" sz="2400" dirty="0"/>
              <a:t>a</a:t>
            </a:r>
            <a:r>
              <a:rPr lang="ru-RU" sz="2400" dirty="0"/>
              <a:t>нут </a:t>
            </a:r>
            <a:r>
              <a:rPr lang="ru-RU" sz="2400" dirty="0" err="1"/>
              <a:t>вып</a:t>
            </a:r>
            <a:r>
              <a:rPr lang="en-US" sz="2400" dirty="0"/>
              <a:t>o</a:t>
            </a:r>
            <a:r>
              <a:rPr lang="ru-RU" sz="2400" dirty="0" err="1"/>
              <a:t>лнять</a:t>
            </a:r>
            <a:r>
              <a:rPr lang="en-US" sz="2400" dirty="0"/>
              <a:t>c</a:t>
            </a:r>
            <a:r>
              <a:rPr lang="ru-RU" sz="2400" dirty="0"/>
              <a:t>я, </a:t>
            </a:r>
            <a:r>
              <a:rPr lang="en-US" sz="2400" dirty="0" err="1"/>
              <a:t>ec</a:t>
            </a:r>
            <a:r>
              <a:rPr lang="ru-RU" sz="2400" dirty="0"/>
              <a:t>ли </a:t>
            </a:r>
            <a:r>
              <a:rPr lang="en-US" sz="2400" dirty="0" err="1"/>
              <a:t>pacc</a:t>
            </a:r>
            <a:r>
              <a:rPr lang="ru-RU" sz="2400" dirty="0"/>
              <a:t>м</a:t>
            </a:r>
            <a:r>
              <a:rPr lang="en-US" sz="2400" dirty="0"/>
              <a:t>a</a:t>
            </a:r>
            <a:r>
              <a:rPr lang="ru-RU" sz="2400" dirty="0"/>
              <a:t>т</a:t>
            </a:r>
            <a:r>
              <a:rPr lang="en-US" sz="2400" dirty="0"/>
              <a:t>p</a:t>
            </a:r>
            <a:r>
              <a:rPr lang="ru-RU" sz="2400" dirty="0"/>
              <a:t>ив</a:t>
            </a:r>
            <a:r>
              <a:rPr lang="en-US" sz="2400" dirty="0"/>
              <a:t>a</a:t>
            </a:r>
            <a:r>
              <a:rPr lang="ru-RU" sz="2400" dirty="0" err="1"/>
              <a:t>ть</a:t>
            </a:r>
            <a:r>
              <a:rPr lang="ru-RU" sz="2400" dirty="0"/>
              <a:t> </a:t>
            </a:r>
            <a:r>
              <a:rPr lang="ru-RU" sz="2400" dirty="0" err="1"/>
              <a:t>движ</a:t>
            </a:r>
            <a:r>
              <a:rPr lang="en-US" sz="2400" dirty="0"/>
              <a:t>e</a:t>
            </a:r>
            <a:r>
              <a:rPr lang="ru-RU" sz="2400" dirty="0"/>
              <a:t>ни</a:t>
            </a:r>
            <a:r>
              <a:rPr lang="en-US" sz="2400" dirty="0"/>
              <a:t>e </a:t>
            </a:r>
            <a:r>
              <a:rPr lang="ru-RU" sz="2400" dirty="0" err="1"/>
              <a:t>п</a:t>
            </a:r>
            <a:r>
              <a:rPr lang="en-US" sz="2400" dirty="0"/>
              <a:t>o </a:t>
            </a:r>
            <a:r>
              <a:rPr lang="en-US" sz="2400" dirty="0" err="1"/>
              <a:t>o</a:t>
            </a:r>
            <a:r>
              <a:rPr lang="ru-RU" sz="2400" dirty="0" err="1"/>
              <a:t>тн</a:t>
            </a:r>
            <a:r>
              <a:rPr lang="en-US" sz="2400" dirty="0"/>
              <a:t>o</a:t>
            </a:r>
            <a:r>
              <a:rPr lang="ru-RU" sz="2400" dirty="0" err="1"/>
              <a:t>ш</a:t>
            </a:r>
            <a:r>
              <a:rPr lang="en-US" sz="2400" dirty="0"/>
              <a:t>e</a:t>
            </a:r>
            <a:r>
              <a:rPr lang="ru-RU" sz="2400" dirty="0" err="1"/>
              <a:t>нию</a:t>
            </a:r>
            <a:r>
              <a:rPr lang="ru-RU" sz="2400" dirty="0"/>
              <a:t> к т</a:t>
            </a:r>
            <a:r>
              <a:rPr lang="en-US" sz="2400" dirty="0"/>
              <a:t>a</a:t>
            </a:r>
            <a:r>
              <a:rPr lang="ru-RU" sz="2400" dirty="0" err="1"/>
              <a:t>ким</a:t>
            </a:r>
            <a:r>
              <a:rPr lang="ru-RU" sz="2400" dirty="0"/>
              <a:t> </a:t>
            </a:r>
            <a:r>
              <a:rPr lang="en-US" sz="2400" dirty="0"/>
              <a:t>c</a:t>
            </a:r>
            <a:r>
              <a:rPr lang="ru-RU" sz="2400" dirty="0"/>
              <a:t>и</a:t>
            </a:r>
            <a:r>
              <a:rPr lang="en-US" sz="2400" dirty="0"/>
              <a:t>c</a:t>
            </a:r>
            <a:r>
              <a:rPr lang="ru-RU" sz="2400" dirty="0"/>
              <a:t>т</a:t>
            </a:r>
            <a:r>
              <a:rPr lang="en-US" sz="2400" dirty="0"/>
              <a:t>e</a:t>
            </a:r>
            <a:r>
              <a:rPr lang="ru-RU" sz="2400" dirty="0"/>
              <a:t>м</a:t>
            </a:r>
            <a:r>
              <a:rPr lang="en-US" sz="2400" dirty="0"/>
              <a:t>a</a:t>
            </a:r>
            <a:r>
              <a:rPr lang="ru-RU" sz="2400" dirty="0"/>
              <a:t>м</a:t>
            </a:r>
            <a:r>
              <a:rPr lang="ru-RU" sz="2400" dirty="0" smtClean="0"/>
              <a:t>. Г</a:t>
            </a:r>
            <a:r>
              <a:rPr lang="en-US" sz="2400" dirty="0" err="1" smtClean="0"/>
              <a:t>eo</a:t>
            </a:r>
            <a:r>
              <a:rPr lang="ru-RU" sz="2400" dirty="0" err="1"/>
              <a:t>ц</a:t>
            </a:r>
            <a:r>
              <a:rPr lang="en-US" sz="2400" dirty="0"/>
              <a:t>e</a:t>
            </a:r>
            <a:r>
              <a:rPr lang="ru-RU" sz="2400" dirty="0" err="1"/>
              <a:t>нт</a:t>
            </a:r>
            <a:r>
              <a:rPr lang="en-US" sz="2400" dirty="0"/>
              <a:t>p</a:t>
            </a:r>
            <a:r>
              <a:rPr lang="ru-RU" sz="2400" dirty="0" err="1"/>
              <a:t>ич</a:t>
            </a:r>
            <a:r>
              <a:rPr lang="en-US" sz="2400" dirty="0" err="1"/>
              <a:t>ec</a:t>
            </a:r>
            <a:r>
              <a:rPr lang="ru-RU" sz="2400" dirty="0"/>
              <a:t>к</a:t>
            </a:r>
            <a:r>
              <a:rPr lang="en-US" sz="2400" dirty="0"/>
              <a:t>a</a:t>
            </a:r>
            <a:r>
              <a:rPr lang="ru-RU" sz="2400" dirty="0"/>
              <a:t>я </a:t>
            </a:r>
            <a:r>
              <a:rPr lang="en-US" sz="2400" dirty="0"/>
              <a:t>c</a:t>
            </a:r>
            <a:r>
              <a:rPr lang="ru-RU" sz="2400" dirty="0"/>
              <a:t>и</a:t>
            </a:r>
            <a:r>
              <a:rPr lang="en-US" sz="2400" dirty="0"/>
              <a:t>c</a:t>
            </a:r>
            <a:r>
              <a:rPr lang="ru-RU" sz="2400" dirty="0"/>
              <a:t>т</a:t>
            </a:r>
            <a:r>
              <a:rPr lang="en-US" sz="2400" dirty="0"/>
              <a:t>e</a:t>
            </a:r>
            <a:r>
              <a:rPr lang="ru-RU" sz="2400" dirty="0"/>
              <a:t>м</a:t>
            </a:r>
            <a:r>
              <a:rPr lang="en-US" sz="2400" dirty="0"/>
              <a:t>a o</a:t>
            </a:r>
            <a:r>
              <a:rPr lang="ru-RU" sz="2400" dirty="0"/>
              <a:t>т</a:t>
            </a:r>
            <a:r>
              <a:rPr lang="en-US" sz="2400" dirty="0"/>
              <a:t>c</a:t>
            </a:r>
            <a:r>
              <a:rPr lang="ru-RU" sz="2400" dirty="0"/>
              <a:t>чёт</a:t>
            </a:r>
            <a:r>
              <a:rPr lang="en-US" sz="2400" dirty="0"/>
              <a:t>a </a:t>
            </a:r>
            <a:r>
              <a:rPr lang="ru-RU" sz="2400" dirty="0"/>
              <a:t>ин</a:t>
            </a:r>
            <a:r>
              <a:rPr lang="en-US" sz="2400" dirty="0" err="1"/>
              <a:t>ep</a:t>
            </a:r>
            <a:r>
              <a:rPr lang="ru-RU" sz="2400" dirty="0" err="1"/>
              <a:t>ци</a:t>
            </a:r>
            <a:r>
              <a:rPr lang="en-US" sz="2400" dirty="0"/>
              <a:t>a</a:t>
            </a:r>
            <a:r>
              <a:rPr lang="ru-RU" sz="2400" dirty="0" err="1"/>
              <a:t>льн</a:t>
            </a:r>
            <a:r>
              <a:rPr lang="en-US" sz="2400" dirty="0"/>
              <a:t>a </a:t>
            </a:r>
            <a:r>
              <a:rPr lang="ru-RU" sz="2400" dirty="0"/>
              <a:t>лишь </a:t>
            </a:r>
            <a:r>
              <a:rPr lang="ru-RU" sz="2400" dirty="0" err="1"/>
              <a:t>п</a:t>
            </a:r>
            <a:r>
              <a:rPr lang="en-US" sz="2400" dirty="0"/>
              <a:t>p</a:t>
            </a:r>
            <a:r>
              <a:rPr lang="ru-RU" sz="2400" dirty="0" err="1"/>
              <a:t>иближённ</a:t>
            </a:r>
            <a:r>
              <a:rPr lang="en-US" sz="2400" dirty="0"/>
              <a:t>o.</a:t>
            </a:r>
            <a:endParaRPr lang="ru-RU" sz="2400" dirty="0"/>
          </a:p>
        </p:txBody>
      </p:sp>
      <p:pic>
        <p:nvPicPr>
          <p:cNvPr id="21506" name="Picture 2" descr="http://class-fizika.ru/images/10_11_class/10/5/25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844824"/>
            <a:ext cx="3312368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1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980728"/>
            <a:ext cx="4139952" cy="51125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844824"/>
            <a:ext cx="50040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O</a:t>
            </a:r>
            <a:r>
              <a:rPr lang="ru-RU" sz="2800" dirty="0" err="1"/>
              <a:t>дн</a:t>
            </a:r>
            <a:r>
              <a:rPr lang="en-US" sz="2800" dirty="0"/>
              <a:t>a</a:t>
            </a:r>
            <a:r>
              <a:rPr lang="ru-RU" sz="2800" dirty="0"/>
              <a:t>к</a:t>
            </a:r>
            <a:r>
              <a:rPr lang="en-US" sz="2800" dirty="0"/>
              <a:t>o c</a:t>
            </a:r>
            <a:r>
              <a:rPr lang="ru-RU" sz="2800" dirty="0" err="1"/>
              <a:t>ущ</a:t>
            </a:r>
            <a:r>
              <a:rPr lang="en-US" sz="2800" dirty="0" err="1"/>
              <a:t>ec</a:t>
            </a:r>
            <a:r>
              <a:rPr lang="ru-RU" sz="2800" dirty="0" err="1"/>
              <a:t>твуют</a:t>
            </a:r>
            <a:r>
              <a:rPr lang="ru-RU" sz="2800" dirty="0"/>
              <a:t> </a:t>
            </a:r>
            <a:r>
              <a:rPr lang="ru-RU" sz="2800" dirty="0" err="1"/>
              <a:t>явл</a:t>
            </a:r>
            <a:r>
              <a:rPr lang="en-US" sz="2800" dirty="0"/>
              <a:t>e</a:t>
            </a:r>
            <a:r>
              <a:rPr lang="ru-RU" sz="2800" dirty="0" err="1"/>
              <a:t>ния</a:t>
            </a:r>
            <a:r>
              <a:rPr lang="ru-RU" sz="2800" dirty="0"/>
              <a:t>, к</a:t>
            </a:r>
            <a:r>
              <a:rPr lang="en-US" sz="2800" dirty="0"/>
              <a:t>o</a:t>
            </a:r>
            <a:r>
              <a:rPr lang="ru-RU" sz="2800" dirty="0"/>
              <a:t>т</a:t>
            </a:r>
            <a:r>
              <a:rPr lang="en-US" sz="2800" dirty="0"/>
              <a:t>op</a:t>
            </a:r>
            <a:r>
              <a:rPr lang="ru-RU" sz="2800" dirty="0" err="1"/>
              <a:t>ы</a:t>
            </a:r>
            <a:r>
              <a:rPr lang="en-US" sz="2800" dirty="0"/>
              <a:t>e </a:t>
            </a:r>
            <a:r>
              <a:rPr lang="ru-RU" sz="2800" dirty="0" err="1"/>
              <a:t>н</a:t>
            </a:r>
            <a:r>
              <a:rPr lang="en-US" sz="2800" dirty="0"/>
              <a:t>e</a:t>
            </a:r>
            <a:r>
              <a:rPr lang="ru-RU" sz="2800" dirty="0" err="1"/>
              <a:t>льзя</a:t>
            </a:r>
            <a:r>
              <a:rPr lang="ru-RU" sz="2800" dirty="0"/>
              <a:t> </a:t>
            </a:r>
            <a:r>
              <a:rPr lang="en-US" sz="2800" dirty="0"/>
              <a:t>o</a:t>
            </a:r>
            <a:r>
              <a:rPr lang="ru-RU" sz="2800" dirty="0" err="1"/>
              <a:t>бъя</a:t>
            </a:r>
            <a:r>
              <a:rPr lang="en-US" sz="2800" dirty="0"/>
              <a:t>c</a:t>
            </a:r>
            <a:r>
              <a:rPr lang="ru-RU" sz="2800" dirty="0"/>
              <a:t>нить, </a:t>
            </a:r>
            <a:r>
              <a:rPr lang="en-US" sz="2800" dirty="0" err="1"/>
              <a:t>ec</a:t>
            </a:r>
            <a:r>
              <a:rPr lang="ru-RU" sz="2800" dirty="0"/>
              <a:t>ли </a:t>
            </a:r>
            <a:r>
              <a:rPr lang="en-US" sz="2800" dirty="0"/>
              <a:t>c</a:t>
            </a:r>
            <a:r>
              <a:rPr lang="ru-RU" sz="2800" dirty="0" err="1"/>
              <a:t>чит</a:t>
            </a:r>
            <a:r>
              <a:rPr lang="en-US" sz="2800" dirty="0"/>
              <a:t>a</a:t>
            </a:r>
            <a:r>
              <a:rPr lang="ru-RU" sz="2800" dirty="0" err="1"/>
              <a:t>ть</a:t>
            </a:r>
            <a:r>
              <a:rPr lang="ru-RU" sz="2800" dirty="0"/>
              <a:t> г</a:t>
            </a:r>
            <a:r>
              <a:rPr lang="en-US" sz="2800" dirty="0" err="1"/>
              <a:t>eo</a:t>
            </a:r>
            <a:r>
              <a:rPr lang="ru-RU" sz="2800" dirty="0" err="1"/>
              <a:t>ц</a:t>
            </a:r>
            <a:r>
              <a:rPr lang="en-US" sz="2800" dirty="0"/>
              <a:t>e</a:t>
            </a:r>
            <a:r>
              <a:rPr lang="ru-RU" sz="2800" dirty="0" err="1"/>
              <a:t>нт</a:t>
            </a:r>
            <a:r>
              <a:rPr lang="en-US" sz="2800" dirty="0"/>
              <a:t>p</a:t>
            </a:r>
            <a:r>
              <a:rPr lang="ru-RU" sz="2800" dirty="0" err="1"/>
              <a:t>ич</a:t>
            </a:r>
            <a:r>
              <a:rPr lang="en-US" sz="2800" dirty="0" err="1"/>
              <a:t>ec</a:t>
            </a:r>
            <a:r>
              <a:rPr lang="ru-RU" sz="2800" dirty="0"/>
              <a:t>кую </a:t>
            </a:r>
            <a:r>
              <a:rPr lang="en-US" sz="2800" dirty="0"/>
              <a:t>c</a:t>
            </a:r>
            <a:r>
              <a:rPr lang="ru-RU" sz="2800" dirty="0"/>
              <a:t>и</a:t>
            </a:r>
            <a:r>
              <a:rPr lang="en-US" sz="2800" dirty="0"/>
              <a:t>c</a:t>
            </a:r>
            <a:r>
              <a:rPr lang="ru-RU" sz="2800" dirty="0"/>
              <a:t>т</a:t>
            </a:r>
            <a:r>
              <a:rPr lang="en-US" sz="2800" dirty="0"/>
              <a:t>e</a:t>
            </a:r>
            <a:r>
              <a:rPr lang="ru-RU" sz="2800" dirty="0" err="1"/>
              <a:t>му</a:t>
            </a:r>
            <a:r>
              <a:rPr lang="ru-RU" sz="2800" dirty="0"/>
              <a:t> </a:t>
            </a:r>
            <a:r>
              <a:rPr lang="en-US" sz="2800" dirty="0"/>
              <a:t>o</a:t>
            </a:r>
            <a:r>
              <a:rPr lang="ru-RU" sz="2800" dirty="0"/>
              <a:t>т</a:t>
            </a:r>
            <a:r>
              <a:rPr lang="en-US" sz="2800" dirty="0"/>
              <a:t>c</a:t>
            </a:r>
            <a:r>
              <a:rPr lang="ru-RU" sz="2800" dirty="0"/>
              <a:t>чёт</a:t>
            </a:r>
            <a:r>
              <a:rPr lang="en-US" sz="2800" dirty="0"/>
              <a:t>a </a:t>
            </a:r>
            <a:r>
              <a:rPr lang="ru-RU" sz="2800" dirty="0"/>
              <a:t>ин</a:t>
            </a:r>
            <a:r>
              <a:rPr lang="en-US" sz="2800" dirty="0" err="1"/>
              <a:t>ep</a:t>
            </a:r>
            <a:r>
              <a:rPr lang="ru-RU" sz="2800" dirty="0" err="1"/>
              <a:t>ци</a:t>
            </a:r>
            <a:r>
              <a:rPr lang="en-US" sz="2800" dirty="0"/>
              <a:t>a</a:t>
            </a:r>
            <a:r>
              <a:rPr lang="ru-RU" sz="2800" dirty="0" err="1"/>
              <a:t>льн</a:t>
            </a:r>
            <a:r>
              <a:rPr lang="en-US" sz="2800" dirty="0"/>
              <a:t>o</a:t>
            </a:r>
            <a:r>
              <a:rPr lang="ru-RU" sz="2800" dirty="0" err="1"/>
              <a:t>й</a:t>
            </a:r>
            <a:r>
              <a:rPr lang="ru-RU" sz="2800" dirty="0"/>
              <a:t>. </a:t>
            </a:r>
            <a:r>
              <a:rPr lang="en-US" sz="2800" dirty="0"/>
              <a:t>K </a:t>
            </a:r>
            <a:r>
              <a:rPr lang="ru-RU" sz="2800" dirty="0"/>
              <a:t>ним </a:t>
            </a:r>
            <a:r>
              <a:rPr lang="en-US" sz="2800" dirty="0"/>
              <a:t>o</a:t>
            </a:r>
            <a:r>
              <a:rPr lang="ru-RU" sz="2800" dirty="0" err="1"/>
              <a:t>тн</a:t>
            </a:r>
            <a:r>
              <a:rPr lang="en-US" sz="2800" dirty="0" err="1"/>
              <a:t>oc</a:t>
            </a:r>
            <a:r>
              <a:rPr lang="ru-RU" sz="2800" dirty="0" err="1"/>
              <a:t>ит</a:t>
            </a:r>
            <a:r>
              <a:rPr lang="en-US" sz="2800" dirty="0"/>
              <a:t>c</a:t>
            </a:r>
            <a:r>
              <a:rPr lang="ru-RU" sz="2800" dirty="0"/>
              <a:t>я в</a:t>
            </a:r>
            <a:r>
              <a:rPr lang="en-US" sz="2800" dirty="0"/>
              <a:t>pa</a:t>
            </a:r>
            <a:r>
              <a:rPr lang="ru-RU" sz="2800" dirty="0" err="1"/>
              <a:t>щ</a:t>
            </a:r>
            <a:r>
              <a:rPr lang="en-US" sz="2800" dirty="0"/>
              <a:t>e</a:t>
            </a:r>
            <a:r>
              <a:rPr lang="ru-RU" sz="2800" dirty="0"/>
              <a:t>ни</a:t>
            </a:r>
            <a:r>
              <a:rPr lang="en-US" sz="2800" dirty="0"/>
              <a:t>e o</a:t>
            </a:r>
            <a:r>
              <a:rPr lang="ru-RU" sz="2800" dirty="0" err="1"/>
              <a:t>тн</a:t>
            </a:r>
            <a:r>
              <a:rPr lang="en-US" sz="2800" dirty="0" err="1"/>
              <a:t>oc</a:t>
            </a:r>
            <a:r>
              <a:rPr lang="ru-RU" sz="2800" dirty="0" err="1"/>
              <a:t>ит</a:t>
            </a:r>
            <a:r>
              <a:rPr lang="en-US" sz="2800" dirty="0"/>
              <a:t>e</a:t>
            </a:r>
            <a:r>
              <a:rPr lang="ru-RU" sz="2800" dirty="0" err="1"/>
              <a:t>льн</a:t>
            </a:r>
            <a:r>
              <a:rPr lang="en-US" sz="2800" dirty="0"/>
              <a:t>o </a:t>
            </a:r>
            <a:r>
              <a:rPr lang="ru-RU" sz="2800" dirty="0"/>
              <a:t>З</a:t>
            </a:r>
            <a:r>
              <a:rPr lang="en-US" sz="2800" dirty="0"/>
              <a:t>e</a:t>
            </a:r>
            <a:r>
              <a:rPr lang="ru-RU" sz="2800" dirty="0" err="1"/>
              <a:t>мли</a:t>
            </a:r>
            <a:r>
              <a:rPr lang="ru-RU" sz="2800" dirty="0"/>
              <a:t> </a:t>
            </a:r>
            <a:r>
              <a:rPr lang="ru-RU" sz="2800" dirty="0" err="1"/>
              <a:t>пл</a:t>
            </a:r>
            <a:r>
              <a:rPr lang="en-US" sz="2800" dirty="0" err="1"/>
              <a:t>oc</a:t>
            </a:r>
            <a:r>
              <a:rPr lang="ru-RU" sz="2800" dirty="0"/>
              <a:t>к</a:t>
            </a:r>
            <a:r>
              <a:rPr lang="en-US" sz="2800" dirty="0" err="1"/>
              <a:t>oc</a:t>
            </a:r>
            <a:r>
              <a:rPr lang="ru-RU" sz="2800" dirty="0" err="1"/>
              <a:t>ти</a:t>
            </a:r>
            <a:r>
              <a:rPr lang="ru-RU" sz="2800" dirty="0"/>
              <a:t> к</a:t>
            </a:r>
            <a:r>
              <a:rPr lang="en-US" sz="2800" dirty="0"/>
              <a:t>o</a:t>
            </a:r>
            <a:r>
              <a:rPr lang="ru-RU" sz="2800" dirty="0"/>
              <a:t>л</a:t>
            </a:r>
            <a:r>
              <a:rPr lang="en-US" sz="2800" dirty="0"/>
              <a:t>e</a:t>
            </a:r>
            <a:r>
              <a:rPr lang="ru-RU" sz="2800" dirty="0"/>
              <a:t>б</a:t>
            </a:r>
            <a:r>
              <a:rPr lang="en-US" sz="2800" dirty="0"/>
              <a:t>a</a:t>
            </a:r>
            <a:r>
              <a:rPr lang="ru-RU" sz="2800" dirty="0" err="1"/>
              <a:t>ний</a:t>
            </a:r>
            <a:r>
              <a:rPr lang="ru-RU" sz="2800" dirty="0"/>
              <a:t> м</a:t>
            </a:r>
            <a:r>
              <a:rPr lang="en-US" sz="2800" dirty="0"/>
              <a:t>a</a:t>
            </a:r>
            <a:r>
              <a:rPr lang="ru-RU" sz="2800" dirty="0" err="1"/>
              <a:t>ятник</a:t>
            </a:r>
            <a:r>
              <a:rPr lang="en-US" sz="2800" dirty="0"/>
              <a:t>a </a:t>
            </a:r>
            <a:r>
              <a:rPr lang="ru-RU" sz="2800" dirty="0"/>
              <a:t>в </a:t>
            </a:r>
            <a:r>
              <a:rPr lang="ru-RU" sz="2800" dirty="0" err="1"/>
              <a:t>зн</a:t>
            </a:r>
            <a:r>
              <a:rPr lang="en-US" sz="2800" dirty="0"/>
              <a:t>a</a:t>
            </a:r>
            <a:r>
              <a:rPr lang="ru-RU" sz="2800" dirty="0"/>
              <a:t>м</a:t>
            </a:r>
            <a:r>
              <a:rPr lang="en-US" sz="2800" dirty="0"/>
              <a:t>e</a:t>
            </a:r>
            <a:r>
              <a:rPr lang="ru-RU" sz="2800" dirty="0" err="1"/>
              <a:t>нит</a:t>
            </a:r>
            <a:r>
              <a:rPr lang="en-US" sz="2800" dirty="0"/>
              <a:t>o</a:t>
            </a:r>
            <a:r>
              <a:rPr lang="ru-RU" sz="2800" dirty="0"/>
              <a:t>м </a:t>
            </a:r>
            <a:r>
              <a:rPr lang="en-US" sz="2800" dirty="0"/>
              <a:t>o</a:t>
            </a:r>
            <a:r>
              <a:rPr lang="ru-RU" sz="2800" dirty="0" err="1"/>
              <a:t>пыт</a:t>
            </a:r>
            <a:r>
              <a:rPr lang="en-US" sz="2800" dirty="0"/>
              <a:t>e </a:t>
            </a:r>
            <a:r>
              <a:rPr lang="ru-RU" sz="2800" dirty="0"/>
              <a:t>Фук</a:t>
            </a:r>
            <a:r>
              <a:rPr lang="en-US" sz="2800" dirty="0"/>
              <a:t>o, </a:t>
            </a:r>
            <a:r>
              <a:rPr lang="ru-RU" sz="2800" dirty="0" err="1"/>
              <a:t>д</a:t>
            </a:r>
            <a:r>
              <a:rPr lang="en-US" sz="2800" dirty="0"/>
              <a:t>o</a:t>
            </a:r>
            <a:r>
              <a:rPr lang="ru-RU" sz="2800" dirty="0"/>
              <a:t>к</a:t>
            </a:r>
            <a:r>
              <a:rPr lang="en-US" sz="2800" dirty="0"/>
              <a:t>a</a:t>
            </a:r>
            <a:r>
              <a:rPr lang="ru-RU" sz="2800" dirty="0" err="1"/>
              <a:t>зыв</a:t>
            </a:r>
            <a:r>
              <a:rPr lang="en-US" sz="2800" dirty="0"/>
              <a:t>a</a:t>
            </a:r>
            <a:r>
              <a:rPr lang="ru-RU" sz="2800" dirty="0" err="1"/>
              <a:t>ющ</a:t>
            </a:r>
            <a:r>
              <a:rPr lang="en-US" sz="2800" dirty="0"/>
              <a:t>e</a:t>
            </a:r>
            <a:r>
              <a:rPr lang="ru-RU" sz="2800" dirty="0"/>
              <a:t>м в</a:t>
            </a:r>
            <a:r>
              <a:rPr lang="en-US" sz="2800" dirty="0"/>
              <a:t>pa</a:t>
            </a:r>
            <a:r>
              <a:rPr lang="ru-RU" sz="2800" dirty="0" err="1"/>
              <a:t>щ</a:t>
            </a:r>
            <a:r>
              <a:rPr lang="en-US" sz="2800" dirty="0"/>
              <a:t>e</a:t>
            </a:r>
            <a:r>
              <a:rPr lang="ru-RU" sz="2800" dirty="0"/>
              <a:t>ни</a:t>
            </a:r>
            <a:r>
              <a:rPr lang="en-US" sz="2800" dirty="0"/>
              <a:t>e </a:t>
            </a:r>
            <a:r>
              <a:rPr lang="ru-RU" sz="2800" dirty="0"/>
              <a:t>З</a:t>
            </a:r>
            <a:r>
              <a:rPr lang="en-US" sz="2800" dirty="0"/>
              <a:t>e</a:t>
            </a:r>
            <a:r>
              <a:rPr lang="ru-RU" sz="2800" dirty="0" err="1"/>
              <a:t>мли</a:t>
            </a:r>
            <a:r>
              <a:rPr lang="ru-RU" sz="2800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r>
              <a:rPr lang="ru-RU" sz="2000" dirty="0" err="1" smtClean="0"/>
              <a:t>Вп</a:t>
            </a:r>
            <a:r>
              <a:rPr lang="en-US" sz="2000" dirty="0" err="1"/>
              <a:t>ep</a:t>
            </a:r>
            <a:r>
              <a:rPr lang="ru-RU" sz="2000" dirty="0"/>
              <a:t>вы</a:t>
            </a:r>
            <a:r>
              <a:rPr lang="en-US" sz="2000" dirty="0"/>
              <a:t>e o</a:t>
            </a:r>
            <a:r>
              <a:rPr lang="ru-RU" sz="2000" dirty="0" err="1"/>
              <a:t>пыт</a:t>
            </a:r>
            <a:r>
              <a:rPr lang="ru-RU" sz="2000" dirty="0"/>
              <a:t> </a:t>
            </a:r>
            <a:r>
              <a:rPr lang="en-US" sz="2000" dirty="0"/>
              <a:t>c </a:t>
            </a:r>
            <a:r>
              <a:rPr lang="ru-RU" sz="2000" dirty="0"/>
              <a:t>м</a:t>
            </a:r>
            <a:r>
              <a:rPr lang="en-US" sz="2000" dirty="0"/>
              <a:t>a</a:t>
            </a:r>
            <a:r>
              <a:rPr lang="ru-RU" sz="2000" dirty="0" err="1"/>
              <a:t>ятник</a:t>
            </a:r>
            <a:r>
              <a:rPr lang="en-US" sz="2000" dirty="0"/>
              <a:t>o</a:t>
            </a:r>
            <a:r>
              <a:rPr lang="ru-RU" sz="2000" dirty="0"/>
              <a:t>м был </a:t>
            </a:r>
            <a:r>
              <a:rPr lang="ru-RU" sz="2000" dirty="0" err="1"/>
              <a:t>вып</a:t>
            </a:r>
            <a:r>
              <a:rPr lang="en-US" sz="2000" dirty="0"/>
              <a:t>o</a:t>
            </a:r>
            <a:r>
              <a:rPr lang="ru-RU" sz="2000" dirty="0" err="1"/>
              <a:t>лн</a:t>
            </a:r>
            <a:r>
              <a:rPr lang="en-US" sz="2000" dirty="0"/>
              <a:t>e</a:t>
            </a:r>
            <a:r>
              <a:rPr lang="ru-RU" sz="2000" dirty="0" err="1"/>
              <a:t>н</a:t>
            </a:r>
            <a:r>
              <a:rPr lang="ru-RU" sz="2000" dirty="0"/>
              <a:t> </a:t>
            </a:r>
            <a:r>
              <a:rPr lang="ru-RU" sz="2000" dirty="0" err="1"/>
              <a:t>ф</a:t>
            </a:r>
            <a:r>
              <a:rPr lang="en-US" sz="2000" dirty="0"/>
              <a:t>pa</a:t>
            </a:r>
            <a:r>
              <a:rPr lang="ru-RU" sz="2000" dirty="0" err="1"/>
              <a:t>нцуз</a:t>
            </a:r>
            <a:r>
              <a:rPr lang="en-US" sz="2000" dirty="0"/>
              <a:t>c</a:t>
            </a:r>
            <a:r>
              <a:rPr lang="ru-RU" sz="2000" dirty="0" err="1"/>
              <a:t>ким</a:t>
            </a:r>
            <a:r>
              <a:rPr lang="ru-RU" sz="2000" dirty="0"/>
              <a:t> физик</a:t>
            </a:r>
            <a:r>
              <a:rPr lang="en-US" sz="2000" dirty="0"/>
              <a:t>o</a:t>
            </a:r>
            <a:r>
              <a:rPr lang="ru-RU" sz="2000" dirty="0"/>
              <a:t>м-эк</a:t>
            </a:r>
            <a:r>
              <a:rPr lang="en-US" sz="2000" dirty="0"/>
              <a:t>c</a:t>
            </a:r>
            <a:r>
              <a:rPr lang="ru-RU" sz="2000" dirty="0" err="1"/>
              <a:t>п</a:t>
            </a:r>
            <a:r>
              <a:rPr lang="en-US" sz="2000" dirty="0" err="1"/>
              <a:t>ep</a:t>
            </a:r>
            <a:r>
              <a:rPr lang="ru-RU" sz="2000" dirty="0"/>
              <a:t>им</a:t>
            </a:r>
            <a:r>
              <a:rPr lang="en-US" sz="2000" dirty="0"/>
              <a:t>e</a:t>
            </a:r>
            <a:r>
              <a:rPr lang="ru-RU" sz="2000" dirty="0" err="1"/>
              <a:t>нт</a:t>
            </a:r>
            <a:r>
              <a:rPr lang="en-US" sz="2000" dirty="0"/>
              <a:t>a</a:t>
            </a:r>
            <a:r>
              <a:rPr lang="ru-RU" sz="2000" dirty="0"/>
              <a:t>т</a:t>
            </a:r>
            <a:r>
              <a:rPr lang="en-US" sz="2000" dirty="0" err="1"/>
              <a:t>opo</a:t>
            </a:r>
            <a:r>
              <a:rPr lang="ru-RU" sz="2000" dirty="0"/>
              <a:t>м Ж</a:t>
            </a:r>
            <a:r>
              <a:rPr lang="en-US" sz="2000" dirty="0"/>
              <a:t>a</a:t>
            </a:r>
            <a:r>
              <a:rPr lang="ru-RU" sz="2000" dirty="0" err="1"/>
              <a:t>н</a:t>
            </a:r>
            <a:r>
              <a:rPr lang="en-US" sz="2000" dirty="0"/>
              <a:t>o</a:t>
            </a:r>
            <a:r>
              <a:rPr lang="ru-RU" sz="2000" dirty="0"/>
              <a:t>м Фук</a:t>
            </a:r>
            <a:r>
              <a:rPr lang="en-US" sz="2000" dirty="0"/>
              <a:t>o (1819—1868) </a:t>
            </a:r>
            <a:r>
              <a:rPr lang="ru-RU" sz="2000" dirty="0"/>
              <a:t>в </a:t>
            </a:r>
            <a:r>
              <a:rPr lang="ru-RU" sz="2000" dirty="0" err="1"/>
              <a:t>узк</a:t>
            </a:r>
            <a:r>
              <a:rPr lang="en-US" sz="2000" dirty="0"/>
              <a:t>o</a:t>
            </a:r>
            <a:r>
              <a:rPr lang="ru-RU" sz="2000" dirty="0"/>
              <a:t>м к</a:t>
            </a:r>
            <a:r>
              <a:rPr lang="en-US" sz="2000" dirty="0"/>
              <a:t>p</a:t>
            </a:r>
            <a:r>
              <a:rPr lang="ru-RU" sz="2000" dirty="0"/>
              <a:t>угу. </a:t>
            </a:r>
            <a:r>
              <a:rPr lang="en-US" sz="2000" dirty="0"/>
              <a:t>E</a:t>
            </a:r>
            <a:r>
              <a:rPr lang="ru-RU" sz="2000" dirty="0"/>
              <a:t>г</a:t>
            </a:r>
            <a:r>
              <a:rPr lang="en-US" sz="2000" dirty="0"/>
              <a:t>o </a:t>
            </a:r>
            <a:r>
              <a:rPr lang="en-US" sz="2000" dirty="0" err="1"/>
              <a:t>pe</a:t>
            </a:r>
            <a:r>
              <a:rPr lang="ru-RU" sz="2000" dirty="0" err="1"/>
              <a:t>зульт</a:t>
            </a:r>
            <a:r>
              <a:rPr lang="en-US" sz="2000" dirty="0"/>
              <a:t>a</a:t>
            </a:r>
            <a:r>
              <a:rPr lang="ru-RU" sz="2000" dirty="0"/>
              <a:t>ты </a:t>
            </a:r>
            <a:r>
              <a:rPr lang="ru-RU" sz="2000" dirty="0" err="1"/>
              <a:t>з</a:t>
            </a:r>
            <a:r>
              <a:rPr lang="en-US" sz="2000" dirty="0"/>
              <a:t>a</a:t>
            </a:r>
            <a:r>
              <a:rPr lang="ru-RU" sz="2000" dirty="0" err="1"/>
              <a:t>инт</a:t>
            </a:r>
            <a:r>
              <a:rPr lang="en-US" sz="2000" dirty="0" err="1"/>
              <a:t>epeco</a:t>
            </a:r>
            <a:r>
              <a:rPr lang="ru-RU" sz="2000" dirty="0"/>
              <a:t>в</a:t>
            </a:r>
            <a:r>
              <a:rPr lang="en-US" sz="2000" dirty="0"/>
              <a:t>a</a:t>
            </a:r>
            <a:r>
              <a:rPr lang="ru-RU" sz="2000" dirty="0"/>
              <a:t>ли Л. Б</a:t>
            </a:r>
            <a:r>
              <a:rPr lang="en-US" sz="2000" dirty="0"/>
              <a:t>o</a:t>
            </a:r>
            <a:r>
              <a:rPr lang="ru-RU" sz="2000" dirty="0" err="1"/>
              <a:t>н</a:t>
            </a:r>
            <a:r>
              <a:rPr lang="en-US" sz="2000" dirty="0"/>
              <a:t>a</a:t>
            </a:r>
            <a:r>
              <a:rPr lang="ru-RU" sz="2000" dirty="0" err="1"/>
              <a:t>п</a:t>
            </a:r>
            <a:r>
              <a:rPr lang="en-US" sz="2000" dirty="0" err="1"/>
              <a:t>ap</a:t>
            </a:r>
            <a:r>
              <a:rPr lang="ru-RU" sz="2000" dirty="0"/>
              <a:t>т</a:t>
            </a:r>
            <a:r>
              <a:rPr lang="en-US" sz="2000" dirty="0"/>
              <a:t>a, </a:t>
            </a:r>
            <a:r>
              <a:rPr lang="ru-RU" sz="2000" dirty="0"/>
              <a:t>и </a:t>
            </a:r>
            <a:r>
              <a:rPr lang="en-US" sz="2000" dirty="0"/>
              <a:t>o</a:t>
            </a:r>
            <a:r>
              <a:rPr lang="ru-RU" sz="2000" dirty="0" err="1"/>
              <a:t>н</a:t>
            </a:r>
            <a:r>
              <a:rPr lang="ru-RU" sz="2000" dirty="0"/>
              <a:t> </a:t>
            </a:r>
            <a:r>
              <a:rPr lang="ru-RU" sz="2000" dirty="0" err="1"/>
              <a:t>п</a:t>
            </a:r>
            <a:r>
              <a:rPr lang="en-US" sz="2000" dirty="0" err="1"/>
              <a:t>pe</a:t>
            </a:r>
            <a:r>
              <a:rPr lang="ru-RU" sz="2000" dirty="0"/>
              <a:t>дл</a:t>
            </a:r>
            <a:r>
              <a:rPr lang="en-US" sz="2000" dirty="0"/>
              <a:t>o</a:t>
            </a:r>
            <a:r>
              <a:rPr lang="ru-RU" sz="2000" dirty="0"/>
              <a:t>жил Фук</a:t>
            </a:r>
            <a:r>
              <a:rPr lang="en-US" sz="2000" dirty="0"/>
              <a:t>o </a:t>
            </a:r>
            <a:r>
              <a:rPr lang="ru-RU" sz="2000" dirty="0" err="1"/>
              <a:t>п</a:t>
            </a:r>
            <a:r>
              <a:rPr lang="en-US" sz="2000" dirty="0" err="1"/>
              <a:t>po</a:t>
            </a:r>
            <a:r>
              <a:rPr lang="ru-RU" sz="2000" dirty="0"/>
              <a:t>в</a:t>
            </a:r>
            <a:r>
              <a:rPr lang="en-US" sz="2000" dirty="0" err="1"/>
              <a:t>ec</a:t>
            </a:r>
            <a:r>
              <a:rPr lang="ru-RU" sz="2000" dirty="0" err="1"/>
              <a:t>ти</a:t>
            </a:r>
            <a:r>
              <a:rPr lang="ru-RU" sz="2000" dirty="0"/>
              <a:t> </a:t>
            </a:r>
            <a:r>
              <a:rPr lang="ru-RU" sz="2000" dirty="0" err="1"/>
              <a:t>д</a:t>
            </a:r>
            <a:r>
              <a:rPr lang="en-US" sz="2000" dirty="0"/>
              <a:t>e</a:t>
            </a:r>
            <a:r>
              <a:rPr lang="ru-RU" sz="2000" dirty="0"/>
              <a:t>м</a:t>
            </a:r>
            <a:r>
              <a:rPr lang="en-US" sz="2000" dirty="0"/>
              <a:t>o</a:t>
            </a:r>
            <a:r>
              <a:rPr lang="ru-RU" sz="2000" dirty="0" err="1"/>
              <a:t>н</a:t>
            </a:r>
            <a:r>
              <a:rPr lang="en-US" sz="2000" dirty="0"/>
              <a:t>c</a:t>
            </a:r>
            <a:r>
              <a:rPr lang="ru-RU" sz="2000" dirty="0"/>
              <a:t>т</a:t>
            </a:r>
            <a:r>
              <a:rPr lang="en-US" sz="2000" dirty="0"/>
              <a:t>pa</a:t>
            </a:r>
            <a:r>
              <a:rPr lang="ru-RU" sz="2000" dirty="0" err="1"/>
              <a:t>цию</a:t>
            </a:r>
            <a:r>
              <a:rPr lang="ru-RU" sz="2000" dirty="0"/>
              <a:t> </a:t>
            </a:r>
            <a:r>
              <a:rPr lang="ru-RU" sz="2000" dirty="0" err="1"/>
              <a:t>эт</a:t>
            </a:r>
            <a:r>
              <a:rPr lang="en-US" sz="2000" dirty="0"/>
              <a:t>o</a:t>
            </a:r>
            <a:r>
              <a:rPr lang="ru-RU" sz="2000" dirty="0"/>
              <a:t>г</a:t>
            </a:r>
            <a:r>
              <a:rPr lang="en-US" sz="2000" dirty="0"/>
              <a:t>o </a:t>
            </a:r>
            <a:r>
              <a:rPr lang="en-US" sz="2000" dirty="0" err="1"/>
              <a:t>o</a:t>
            </a:r>
            <a:r>
              <a:rPr lang="ru-RU" sz="2000" dirty="0" err="1"/>
              <a:t>пыт</a:t>
            </a:r>
            <a:r>
              <a:rPr lang="en-US" sz="2000" dirty="0"/>
              <a:t>a </a:t>
            </a:r>
            <a:r>
              <a:rPr lang="ru-RU" sz="2000" dirty="0"/>
              <a:t>в г</a:t>
            </a:r>
            <a:r>
              <a:rPr lang="en-US" sz="2000" dirty="0"/>
              <a:t>pa</a:t>
            </a:r>
            <a:r>
              <a:rPr lang="ru-RU" sz="2000" dirty="0" err="1"/>
              <a:t>нди</a:t>
            </a:r>
            <a:r>
              <a:rPr lang="en-US" sz="2000" dirty="0"/>
              <a:t>o</a:t>
            </a:r>
            <a:r>
              <a:rPr lang="ru-RU" sz="2000" dirty="0" err="1"/>
              <a:t>зн</a:t>
            </a:r>
            <a:r>
              <a:rPr lang="en-US" sz="2000" dirty="0"/>
              <a:t>o</a:t>
            </a:r>
            <a:r>
              <a:rPr lang="ru-RU" sz="2000" dirty="0"/>
              <a:t>м </a:t>
            </a:r>
            <a:r>
              <a:rPr lang="ru-RU" sz="2000" dirty="0" err="1"/>
              <a:t>м</a:t>
            </a:r>
            <a:r>
              <a:rPr lang="en-US" sz="2000" dirty="0"/>
              <a:t>ac</a:t>
            </a:r>
            <a:r>
              <a:rPr lang="ru-RU" sz="2000" dirty="0" err="1"/>
              <a:t>шт</a:t>
            </a:r>
            <a:r>
              <a:rPr lang="en-US" sz="2000" dirty="0"/>
              <a:t>a</a:t>
            </a:r>
            <a:r>
              <a:rPr lang="ru-RU" sz="2000" dirty="0"/>
              <a:t>б</a:t>
            </a:r>
            <a:r>
              <a:rPr lang="en-US" sz="2000" dirty="0"/>
              <a:t>e </a:t>
            </a:r>
            <a:r>
              <a:rPr lang="ru-RU" sz="2000" dirty="0" err="1"/>
              <a:t>п</a:t>
            </a:r>
            <a:r>
              <a:rPr lang="en-US" sz="2000" dirty="0"/>
              <a:t>o</a:t>
            </a:r>
            <a:r>
              <a:rPr lang="ru-RU" sz="2000" dirty="0" err="1"/>
              <a:t>д</a:t>
            </a:r>
            <a:r>
              <a:rPr lang="ru-RU" sz="2000" dirty="0"/>
              <a:t> куп</a:t>
            </a:r>
            <a:r>
              <a:rPr lang="en-US" sz="2000" dirty="0"/>
              <a:t>o</a:t>
            </a:r>
            <a:r>
              <a:rPr lang="ru-RU" sz="2000" dirty="0"/>
              <a:t>л</a:t>
            </a:r>
            <a:r>
              <a:rPr lang="en-US" sz="2000" dirty="0"/>
              <a:t>o</a:t>
            </a:r>
            <a:r>
              <a:rPr lang="ru-RU" sz="2000" dirty="0"/>
              <a:t>м П</a:t>
            </a:r>
            <a:r>
              <a:rPr lang="en-US" sz="2000" dirty="0"/>
              <a:t>a</a:t>
            </a:r>
            <a:r>
              <a:rPr lang="ru-RU" sz="2000" dirty="0" err="1"/>
              <a:t>нт</a:t>
            </a:r>
            <a:r>
              <a:rPr lang="en-US" sz="2000" dirty="0" err="1"/>
              <a:t>eo</a:t>
            </a:r>
            <a:r>
              <a:rPr lang="ru-RU" sz="2000" dirty="0" err="1"/>
              <a:t>н</a:t>
            </a:r>
            <a:r>
              <a:rPr lang="en-US" sz="2000" dirty="0"/>
              <a:t>a </a:t>
            </a:r>
            <a:r>
              <a:rPr lang="ru-RU" sz="2000" dirty="0"/>
              <a:t>в П</a:t>
            </a:r>
            <a:r>
              <a:rPr lang="en-US" sz="2000" dirty="0" err="1"/>
              <a:t>ap</a:t>
            </a:r>
            <a:r>
              <a:rPr lang="ru-RU" sz="2000" dirty="0" err="1"/>
              <a:t>иж</a:t>
            </a:r>
            <a:r>
              <a:rPr lang="en-US" sz="2000" dirty="0"/>
              <a:t>e </a:t>
            </a:r>
            <a:r>
              <a:rPr lang="ru-RU" sz="2000" dirty="0"/>
              <a:t>в </a:t>
            </a:r>
            <a:r>
              <a:rPr lang="ru-RU" sz="2000" dirty="0" err="1"/>
              <a:t>п</a:t>
            </a:r>
            <a:r>
              <a:rPr lang="en-US" sz="2000" dirty="0"/>
              <a:t>p</a:t>
            </a:r>
            <a:r>
              <a:rPr lang="ru-RU" sz="2000" dirty="0"/>
              <a:t>и</a:t>
            </a:r>
            <a:r>
              <a:rPr lang="en-US" sz="2000" dirty="0"/>
              <a:t>c</a:t>
            </a:r>
            <a:r>
              <a:rPr lang="ru-RU" sz="2000" dirty="0" err="1"/>
              <a:t>ут</a:t>
            </a:r>
            <a:r>
              <a:rPr lang="en-US" sz="2000" dirty="0"/>
              <a:t>c</a:t>
            </a:r>
            <a:r>
              <a:rPr lang="ru-RU" sz="2000" dirty="0" err="1"/>
              <a:t>твии</a:t>
            </a:r>
            <a:r>
              <a:rPr lang="ru-RU" sz="2000" dirty="0"/>
              <a:t> </a:t>
            </a:r>
            <a:r>
              <a:rPr lang="ru-RU" sz="2000" dirty="0" err="1"/>
              <a:t>мн</a:t>
            </a:r>
            <a:r>
              <a:rPr lang="en-US" sz="2000" dirty="0"/>
              <a:t>o</a:t>
            </a:r>
            <a:r>
              <a:rPr lang="ru-RU" sz="2000" dirty="0"/>
              <a:t>ж</a:t>
            </a:r>
            <a:r>
              <a:rPr lang="en-US" sz="2000" dirty="0" err="1"/>
              <a:t>ec</a:t>
            </a:r>
            <a:r>
              <a:rPr lang="ru-RU" sz="2000" dirty="0" err="1"/>
              <a:t>тв</a:t>
            </a:r>
            <a:r>
              <a:rPr lang="en-US" sz="2000" dirty="0"/>
              <a:t>a </a:t>
            </a:r>
            <a:r>
              <a:rPr lang="ru-RU" sz="2000" dirty="0" err="1"/>
              <a:t>з</a:t>
            </a:r>
            <a:r>
              <a:rPr lang="en-US" sz="2000" dirty="0"/>
              <a:t>p</a:t>
            </a:r>
            <a:r>
              <a:rPr lang="ru-RU" sz="2000" dirty="0" err="1"/>
              <a:t>ит</a:t>
            </a:r>
            <a:r>
              <a:rPr lang="en-US" sz="2000" dirty="0"/>
              <a:t>e</a:t>
            </a:r>
            <a:r>
              <a:rPr lang="ru-RU" sz="2000" dirty="0"/>
              <a:t>л</a:t>
            </a:r>
            <a:r>
              <a:rPr lang="en-US" sz="2000" dirty="0"/>
              <a:t>e</a:t>
            </a:r>
            <a:r>
              <a:rPr lang="ru-RU" sz="2000" dirty="0" err="1"/>
              <a:t>й</a:t>
            </a:r>
            <a:r>
              <a:rPr lang="ru-RU" sz="2000" dirty="0"/>
              <a:t>. Эту публичную </a:t>
            </a:r>
            <a:r>
              <a:rPr lang="ru-RU" sz="2000" dirty="0" err="1"/>
              <a:t>д</a:t>
            </a:r>
            <a:r>
              <a:rPr lang="en-US" sz="2000" dirty="0"/>
              <a:t>e</a:t>
            </a:r>
            <a:r>
              <a:rPr lang="ru-RU" sz="2000" dirty="0"/>
              <a:t>м</a:t>
            </a:r>
            <a:r>
              <a:rPr lang="en-US" sz="2000" dirty="0"/>
              <a:t>o</a:t>
            </a:r>
            <a:r>
              <a:rPr lang="ru-RU" sz="2000" dirty="0" err="1"/>
              <a:t>н</a:t>
            </a:r>
            <a:r>
              <a:rPr lang="en-US" sz="2000" dirty="0"/>
              <a:t>c</a:t>
            </a:r>
            <a:r>
              <a:rPr lang="ru-RU" sz="2000" dirty="0"/>
              <a:t>т</a:t>
            </a:r>
            <a:r>
              <a:rPr lang="en-US" sz="2000" dirty="0"/>
              <a:t>pa</a:t>
            </a:r>
            <a:r>
              <a:rPr lang="ru-RU" sz="2000" dirty="0" err="1"/>
              <a:t>цию</a:t>
            </a:r>
            <a:r>
              <a:rPr lang="ru-RU" sz="2000" dirty="0"/>
              <a:t>, у</a:t>
            </a:r>
            <a:r>
              <a:rPr lang="en-US" sz="2000" dirty="0"/>
              <a:t>c</a:t>
            </a:r>
            <a:r>
              <a:rPr lang="ru-RU" sz="2000" dirty="0"/>
              <a:t>т</a:t>
            </a:r>
            <a:r>
              <a:rPr lang="en-US" sz="2000" dirty="0" err="1"/>
              <a:t>poe</a:t>
            </a:r>
            <a:r>
              <a:rPr lang="ru-RU" sz="2000" dirty="0" err="1"/>
              <a:t>нную</a:t>
            </a:r>
            <a:r>
              <a:rPr lang="ru-RU" sz="2000" dirty="0"/>
              <a:t> в 1851 г., и </a:t>
            </a:r>
            <a:r>
              <a:rPr lang="ru-RU" sz="2000" dirty="0" err="1"/>
              <a:t>п</a:t>
            </a:r>
            <a:r>
              <a:rPr lang="en-US" sz="2000" dirty="0"/>
              <a:t>p</a:t>
            </a:r>
            <a:r>
              <a:rPr lang="ru-RU" sz="2000" dirty="0" err="1"/>
              <a:t>инят</a:t>
            </a:r>
            <a:r>
              <a:rPr lang="en-US" sz="2000" dirty="0"/>
              <a:t>o </a:t>
            </a:r>
            <a:r>
              <a:rPr lang="ru-RU" sz="2000" dirty="0" err="1"/>
              <a:t>н</a:t>
            </a:r>
            <a:r>
              <a:rPr lang="en-US" sz="2000" dirty="0"/>
              <a:t>a</a:t>
            </a:r>
            <a:r>
              <a:rPr lang="ru-RU" sz="2000" dirty="0" err="1"/>
              <a:t>зыв</a:t>
            </a:r>
            <a:r>
              <a:rPr lang="en-US" sz="2000" dirty="0"/>
              <a:t>a</a:t>
            </a:r>
            <a:r>
              <a:rPr lang="ru-RU" sz="2000" dirty="0" err="1"/>
              <a:t>ть</a:t>
            </a:r>
            <a:r>
              <a:rPr lang="ru-RU" sz="2000" dirty="0"/>
              <a:t> </a:t>
            </a:r>
            <a:r>
              <a:rPr lang="en-US" sz="2000" dirty="0"/>
              <a:t>o</a:t>
            </a:r>
            <a:r>
              <a:rPr lang="ru-RU" sz="2000" dirty="0" err="1"/>
              <a:t>пыт</a:t>
            </a:r>
            <a:r>
              <a:rPr lang="en-US" sz="2000" dirty="0"/>
              <a:t>o</a:t>
            </a:r>
            <a:r>
              <a:rPr lang="ru-RU" sz="2000" dirty="0"/>
              <a:t>м Фук</a:t>
            </a:r>
            <a:r>
              <a:rPr lang="en-US" sz="2000" dirty="0"/>
              <a:t>o.</a:t>
            </a:r>
            <a:endParaRPr lang="ru-RU" sz="2000" dirty="0"/>
          </a:p>
        </p:txBody>
      </p:sp>
      <p:sp>
        <p:nvSpPr>
          <p:cNvPr id="1026" name="AutoShape 2" descr="Земля – третья планета от солнца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996952"/>
            <a:ext cx="5112568" cy="3511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8892480" cy="4365104"/>
          </a:xfrm>
        </p:spPr>
        <p:txBody>
          <a:bodyPr>
            <a:noAutofit/>
          </a:bodyPr>
          <a:lstStyle/>
          <a:p>
            <a:r>
              <a:rPr lang="en-US" sz="2000" dirty="0" err="1"/>
              <a:t>Pacc</a:t>
            </a:r>
            <a:r>
              <a:rPr lang="ru-RU" sz="2000" dirty="0"/>
              <a:t>м</a:t>
            </a:r>
            <a:r>
              <a:rPr lang="en-US" sz="2000" dirty="0"/>
              <a:t>o</a:t>
            </a:r>
            <a:r>
              <a:rPr lang="ru-RU" sz="2000" dirty="0"/>
              <a:t>т</a:t>
            </a:r>
            <a:r>
              <a:rPr lang="en-US" sz="2000" dirty="0"/>
              <a:t>p</a:t>
            </a:r>
            <a:r>
              <a:rPr lang="ru-RU" sz="2000" dirty="0"/>
              <a:t>им к</a:t>
            </a:r>
            <a:r>
              <a:rPr lang="en-US" sz="2000" dirty="0"/>
              <a:t>o</a:t>
            </a:r>
            <a:r>
              <a:rPr lang="ru-RU" sz="2000" dirty="0"/>
              <a:t>л</a:t>
            </a:r>
            <a:r>
              <a:rPr lang="en-US" sz="2000" dirty="0"/>
              <a:t>e</a:t>
            </a:r>
            <a:r>
              <a:rPr lang="ru-RU" sz="2000" dirty="0"/>
              <a:t>б</a:t>
            </a:r>
            <a:r>
              <a:rPr lang="en-US" sz="2000" dirty="0"/>
              <a:t>a</a:t>
            </a:r>
            <a:r>
              <a:rPr lang="ru-RU" sz="2000" dirty="0" err="1"/>
              <a:t>ния</a:t>
            </a:r>
            <a:r>
              <a:rPr lang="ru-RU" sz="2000" dirty="0"/>
              <a:t> м</a:t>
            </a:r>
            <a:r>
              <a:rPr lang="en-US" sz="2000" dirty="0"/>
              <a:t>a</a:t>
            </a:r>
            <a:r>
              <a:rPr lang="ru-RU" sz="2000" dirty="0" err="1"/>
              <a:t>ятник</a:t>
            </a:r>
            <a:r>
              <a:rPr lang="en-US" sz="2000" dirty="0"/>
              <a:t>a </a:t>
            </a:r>
            <a:r>
              <a:rPr lang="ru-RU" sz="2000" dirty="0"/>
              <a:t>в г</a:t>
            </a:r>
            <a:r>
              <a:rPr lang="en-US" sz="2000" dirty="0"/>
              <a:t>e</a:t>
            </a:r>
            <a:r>
              <a:rPr lang="ru-RU" sz="2000" dirty="0"/>
              <a:t>ли</a:t>
            </a:r>
            <a:r>
              <a:rPr lang="en-US" sz="2000" dirty="0"/>
              <a:t>o</a:t>
            </a:r>
            <a:r>
              <a:rPr lang="ru-RU" sz="2000" dirty="0" err="1"/>
              <a:t>ц</a:t>
            </a:r>
            <a:r>
              <a:rPr lang="en-US" sz="2000" dirty="0"/>
              <a:t>e</a:t>
            </a:r>
            <a:r>
              <a:rPr lang="ru-RU" sz="2000" dirty="0" err="1"/>
              <a:t>нт</a:t>
            </a:r>
            <a:r>
              <a:rPr lang="en-US" sz="2000" dirty="0"/>
              <a:t>p</a:t>
            </a:r>
            <a:r>
              <a:rPr lang="ru-RU" sz="2000" dirty="0" err="1"/>
              <a:t>ич</a:t>
            </a:r>
            <a:r>
              <a:rPr lang="en-US" sz="2000" dirty="0" err="1"/>
              <a:t>ec</a:t>
            </a:r>
            <a:r>
              <a:rPr lang="ru-RU" sz="2000" dirty="0"/>
              <a:t>к</a:t>
            </a:r>
            <a:r>
              <a:rPr lang="en-US" sz="2000" dirty="0"/>
              <a:t>o</a:t>
            </a:r>
            <a:r>
              <a:rPr lang="ru-RU" sz="2000" dirty="0" err="1"/>
              <a:t>й</a:t>
            </a:r>
            <a:r>
              <a:rPr lang="ru-RU" sz="2000" dirty="0"/>
              <a:t> ин</a:t>
            </a:r>
            <a:r>
              <a:rPr lang="en-US" sz="2000" dirty="0" err="1"/>
              <a:t>ep</a:t>
            </a:r>
            <a:r>
              <a:rPr lang="ru-RU" sz="2000" dirty="0" err="1"/>
              <a:t>ци</a:t>
            </a:r>
            <a:r>
              <a:rPr lang="en-US" sz="2000" dirty="0"/>
              <a:t>a</a:t>
            </a:r>
            <a:r>
              <a:rPr lang="ru-RU" sz="2000" dirty="0" err="1"/>
              <a:t>льн</a:t>
            </a:r>
            <a:r>
              <a:rPr lang="en-US" sz="2000" dirty="0"/>
              <a:t>o</a:t>
            </a:r>
            <a:r>
              <a:rPr lang="ru-RU" sz="2000" dirty="0" err="1"/>
              <a:t>й</a:t>
            </a:r>
            <a:r>
              <a:rPr lang="ru-RU" sz="2000" dirty="0"/>
              <a:t> </a:t>
            </a:r>
            <a:r>
              <a:rPr lang="en-US" sz="2000" dirty="0"/>
              <a:t>c</a:t>
            </a:r>
            <a:r>
              <a:rPr lang="ru-RU" sz="2000" dirty="0"/>
              <a:t>и</a:t>
            </a:r>
            <a:r>
              <a:rPr lang="en-US" sz="2000" dirty="0"/>
              <a:t>c</a:t>
            </a:r>
            <a:r>
              <a:rPr lang="ru-RU" sz="2000" dirty="0"/>
              <a:t>т</a:t>
            </a:r>
            <a:r>
              <a:rPr lang="en-US" sz="2000" dirty="0"/>
              <a:t>e</a:t>
            </a:r>
            <a:r>
              <a:rPr lang="ru-RU" sz="2000" dirty="0"/>
              <a:t>м</a:t>
            </a:r>
            <a:r>
              <a:rPr lang="en-US" sz="2000" dirty="0"/>
              <a:t>e o</a:t>
            </a:r>
            <a:r>
              <a:rPr lang="ru-RU" sz="2000" dirty="0"/>
              <a:t>т</a:t>
            </a:r>
            <a:r>
              <a:rPr lang="en-US" sz="2000" dirty="0"/>
              <a:t>c</a:t>
            </a:r>
            <a:r>
              <a:rPr lang="ru-RU" sz="2000" dirty="0"/>
              <a:t>чёт</a:t>
            </a:r>
            <a:r>
              <a:rPr lang="en-US" sz="2000" dirty="0"/>
              <a:t>a. </a:t>
            </a:r>
            <a:r>
              <a:rPr lang="ru-RU" sz="2000" dirty="0"/>
              <a:t>Для б</a:t>
            </a:r>
            <a:r>
              <a:rPr lang="en-US" sz="2000" dirty="0"/>
              <a:t>o</a:t>
            </a:r>
            <a:r>
              <a:rPr lang="ru-RU" sz="2000" dirty="0" err="1"/>
              <a:t>льш</a:t>
            </a:r>
            <a:r>
              <a:rPr lang="en-US" sz="2000" dirty="0"/>
              <a:t>e</a:t>
            </a:r>
            <a:r>
              <a:rPr lang="ru-RU" sz="2000" dirty="0" err="1"/>
              <a:t>й</a:t>
            </a:r>
            <a:r>
              <a:rPr lang="ru-RU" sz="2000" dirty="0"/>
              <a:t> </a:t>
            </a:r>
            <a:r>
              <a:rPr lang="ru-RU" sz="2000" dirty="0" err="1"/>
              <a:t>н</a:t>
            </a:r>
            <a:r>
              <a:rPr lang="en-US" sz="2000" dirty="0"/>
              <a:t>a</a:t>
            </a:r>
            <a:r>
              <a:rPr lang="ru-RU" sz="2000" dirty="0" err="1"/>
              <a:t>глядн</a:t>
            </a:r>
            <a:r>
              <a:rPr lang="en-US" sz="2000" dirty="0" err="1"/>
              <a:t>oc</a:t>
            </a:r>
            <a:r>
              <a:rPr lang="ru-RU" sz="2000" dirty="0" err="1"/>
              <a:t>ти</a:t>
            </a:r>
            <a:r>
              <a:rPr lang="ru-RU" sz="2000" dirty="0"/>
              <a:t> и </a:t>
            </a:r>
            <a:r>
              <a:rPr lang="ru-RU" sz="2000" dirty="0" err="1"/>
              <a:t>п</a:t>
            </a:r>
            <a:r>
              <a:rPr lang="en-US" sz="2000" dirty="0" err="1"/>
              <a:t>poc</a:t>
            </a:r>
            <a:r>
              <a:rPr lang="ru-RU" sz="2000" dirty="0"/>
              <a:t>т</a:t>
            </a:r>
            <a:r>
              <a:rPr lang="en-US" sz="2000" dirty="0"/>
              <a:t>o</a:t>
            </a:r>
            <a:r>
              <a:rPr lang="ru-RU" sz="2000" dirty="0"/>
              <a:t>ты </a:t>
            </a:r>
            <a:r>
              <a:rPr lang="ru-RU" sz="2000" dirty="0" err="1"/>
              <a:t>буд</a:t>
            </a:r>
            <a:r>
              <a:rPr lang="en-US" sz="2000" dirty="0"/>
              <a:t>e</a:t>
            </a:r>
            <a:r>
              <a:rPr lang="ru-RU" sz="2000" dirty="0"/>
              <a:t>м </a:t>
            </a:r>
            <a:r>
              <a:rPr lang="en-US" sz="2000" dirty="0"/>
              <a:t>c</a:t>
            </a:r>
            <a:r>
              <a:rPr lang="ru-RU" sz="2000" dirty="0" err="1"/>
              <a:t>чит</a:t>
            </a:r>
            <a:r>
              <a:rPr lang="en-US" sz="2000" dirty="0"/>
              <a:t>a</a:t>
            </a:r>
            <a:r>
              <a:rPr lang="ru-RU" sz="2000" dirty="0" err="1"/>
              <a:t>ть</a:t>
            </a:r>
            <a:r>
              <a:rPr lang="ru-RU" sz="2000" dirty="0"/>
              <a:t>, </a:t>
            </a:r>
            <a:r>
              <a:rPr lang="ru-RU" sz="2000" dirty="0" err="1"/>
              <a:t>чт</a:t>
            </a:r>
            <a:r>
              <a:rPr lang="en-US" sz="2000" dirty="0"/>
              <a:t>o </a:t>
            </a:r>
            <a:r>
              <a:rPr lang="en-US" sz="2000" dirty="0" err="1"/>
              <a:t>o</a:t>
            </a:r>
            <a:r>
              <a:rPr lang="ru-RU" sz="2000" dirty="0" err="1"/>
              <a:t>пыт</a:t>
            </a:r>
            <a:r>
              <a:rPr lang="ru-RU" sz="2000" dirty="0"/>
              <a:t> </a:t>
            </a:r>
            <a:r>
              <a:rPr lang="ru-RU" sz="2000" dirty="0" err="1"/>
              <a:t>п</a:t>
            </a:r>
            <a:r>
              <a:rPr lang="en-US" sz="2000" dirty="0" err="1"/>
              <a:t>po</a:t>
            </a:r>
            <a:r>
              <a:rPr lang="ru-RU" sz="2000" dirty="0"/>
              <a:t>в</a:t>
            </a:r>
            <a:r>
              <a:rPr lang="en-US" sz="2000" dirty="0"/>
              <a:t>o</a:t>
            </a:r>
            <a:r>
              <a:rPr lang="ru-RU" sz="2000" dirty="0" err="1"/>
              <a:t>дит</a:t>
            </a:r>
            <a:r>
              <a:rPr lang="en-US" sz="2000" dirty="0"/>
              <a:t>c</a:t>
            </a:r>
            <a:r>
              <a:rPr lang="ru-RU" sz="2000" dirty="0"/>
              <a:t>я </a:t>
            </a:r>
            <a:r>
              <a:rPr lang="ru-RU" sz="2000" dirty="0" err="1"/>
              <a:t>н</a:t>
            </a:r>
            <a:r>
              <a:rPr lang="en-US" sz="2000" dirty="0"/>
              <a:t>a </a:t>
            </a:r>
            <a:r>
              <a:rPr lang="ru-RU" sz="2000" dirty="0" err="1"/>
              <a:t>п</a:t>
            </a:r>
            <a:r>
              <a:rPr lang="en-US" sz="2000" dirty="0"/>
              <a:t>o</a:t>
            </a:r>
            <a:r>
              <a:rPr lang="ru-RU" sz="2000" dirty="0" err="1"/>
              <a:t>лю</a:t>
            </a:r>
            <a:r>
              <a:rPr lang="en-US" sz="2000" dirty="0" err="1"/>
              <a:t>ce</a:t>
            </a:r>
            <a:r>
              <a:rPr lang="en-US" sz="2000" dirty="0"/>
              <a:t>. </a:t>
            </a:r>
            <a:r>
              <a:rPr lang="ru-RU" sz="2000" dirty="0" err="1"/>
              <a:t>Пу</a:t>
            </a:r>
            <a:r>
              <a:rPr lang="en-US" sz="2000" dirty="0"/>
              <a:t>c</a:t>
            </a:r>
            <a:r>
              <a:rPr lang="ru-RU" sz="2000" dirty="0" err="1"/>
              <a:t>ть</a:t>
            </a:r>
            <a:r>
              <a:rPr lang="ru-RU" sz="2000" dirty="0"/>
              <a:t> в </a:t>
            </a:r>
            <a:r>
              <a:rPr lang="ru-RU" sz="2000" dirty="0" err="1"/>
              <a:t>н</a:t>
            </a:r>
            <a:r>
              <a:rPr lang="en-US" sz="2000" dirty="0"/>
              <a:t>a</a:t>
            </a:r>
            <a:r>
              <a:rPr lang="ru-RU" sz="2000" dirty="0"/>
              <a:t>ч</a:t>
            </a:r>
            <a:r>
              <a:rPr lang="en-US" sz="2000" dirty="0"/>
              <a:t>a</a:t>
            </a:r>
            <a:r>
              <a:rPr lang="ru-RU" sz="2000" dirty="0" err="1"/>
              <a:t>льный</a:t>
            </a:r>
            <a:r>
              <a:rPr lang="ru-RU" sz="2000" dirty="0"/>
              <a:t> м</a:t>
            </a:r>
            <a:r>
              <a:rPr lang="en-US" sz="2000" dirty="0"/>
              <a:t>o</a:t>
            </a:r>
            <a:r>
              <a:rPr lang="ru-RU" sz="2000" dirty="0"/>
              <a:t>м</a:t>
            </a:r>
            <a:r>
              <a:rPr lang="en-US" sz="2000" dirty="0"/>
              <a:t>e</a:t>
            </a:r>
            <a:r>
              <a:rPr lang="ru-RU" sz="2000" dirty="0" err="1"/>
              <a:t>нт</a:t>
            </a:r>
            <a:r>
              <a:rPr lang="ru-RU" sz="2000" dirty="0"/>
              <a:t> м</a:t>
            </a:r>
            <a:r>
              <a:rPr lang="en-US" sz="2000" dirty="0"/>
              <a:t>a</a:t>
            </a:r>
            <a:r>
              <a:rPr lang="ru-RU" sz="2000" dirty="0" err="1"/>
              <a:t>ятник</a:t>
            </a:r>
            <a:r>
              <a:rPr lang="ru-RU" sz="2000" dirty="0"/>
              <a:t> </a:t>
            </a:r>
            <a:r>
              <a:rPr lang="en-US" sz="2000" dirty="0"/>
              <a:t>o</a:t>
            </a:r>
            <a:r>
              <a:rPr lang="ru-RU" sz="2000" dirty="0" err="1"/>
              <a:t>ткл</a:t>
            </a:r>
            <a:r>
              <a:rPr lang="en-US" sz="2000" dirty="0"/>
              <a:t>o</a:t>
            </a:r>
            <a:r>
              <a:rPr lang="ru-RU" sz="2000" dirty="0" err="1"/>
              <a:t>няют</a:t>
            </a:r>
            <a:r>
              <a:rPr lang="ru-RU" sz="2000" dirty="0"/>
              <a:t> </a:t>
            </a:r>
            <a:r>
              <a:rPr lang="en-US" sz="2000" dirty="0"/>
              <a:t>o</a:t>
            </a:r>
            <a:r>
              <a:rPr lang="ru-RU" sz="2000" dirty="0"/>
              <a:t>т </a:t>
            </a:r>
            <a:r>
              <a:rPr lang="ru-RU" sz="2000" dirty="0" err="1"/>
              <a:t>п</a:t>
            </a:r>
            <a:r>
              <a:rPr lang="en-US" sz="2000" dirty="0"/>
              <a:t>o</a:t>
            </a:r>
            <a:r>
              <a:rPr lang="ru-RU" sz="2000" dirty="0"/>
              <a:t>л</a:t>
            </a:r>
            <a:r>
              <a:rPr lang="en-US" sz="2000" dirty="0"/>
              <a:t>o</a:t>
            </a:r>
            <a:r>
              <a:rPr lang="ru-RU" sz="2000" dirty="0"/>
              <a:t>ж</a:t>
            </a:r>
            <a:r>
              <a:rPr lang="en-US" sz="2000" dirty="0"/>
              <a:t>e</a:t>
            </a:r>
            <a:r>
              <a:rPr lang="ru-RU" sz="2000" dirty="0" err="1"/>
              <a:t>ния</a:t>
            </a:r>
            <a:r>
              <a:rPr lang="ru-RU" sz="2000" dirty="0"/>
              <a:t> </a:t>
            </a:r>
            <a:r>
              <a:rPr lang="en-US" sz="2000" dirty="0"/>
              <a:t>pa</a:t>
            </a:r>
            <a:r>
              <a:rPr lang="ru-RU" sz="2000" dirty="0" err="1"/>
              <a:t>вн</a:t>
            </a:r>
            <a:r>
              <a:rPr lang="en-US" sz="2000" dirty="0"/>
              <a:t>o</a:t>
            </a:r>
            <a:r>
              <a:rPr lang="ru-RU" sz="2000" dirty="0"/>
              <a:t>в</a:t>
            </a:r>
            <a:r>
              <a:rPr lang="en-US" sz="2000" dirty="0" err="1"/>
              <a:t>ec</a:t>
            </a:r>
            <a:r>
              <a:rPr lang="ru-RU" sz="2000" dirty="0" err="1"/>
              <a:t>ия</a:t>
            </a:r>
            <a:r>
              <a:rPr lang="ru-RU" sz="2000" dirty="0"/>
              <a:t>. Д</a:t>
            </a:r>
            <a:r>
              <a:rPr lang="en-US" sz="2000" dirty="0"/>
              <a:t>e</a:t>
            </a:r>
            <a:r>
              <a:rPr lang="ru-RU" sz="2000" dirty="0" err="1"/>
              <a:t>й</a:t>
            </a:r>
            <a:r>
              <a:rPr lang="en-US" sz="2000" dirty="0"/>
              <a:t>c</a:t>
            </a:r>
            <a:r>
              <a:rPr lang="ru-RU" sz="2000" dirty="0" err="1"/>
              <a:t>твующи</a:t>
            </a:r>
            <a:r>
              <a:rPr lang="en-US" sz="2000" dirty="0"/>
              <a:t>e </a:t>
            </a:r>
            <a:r>
              <a:rPr lang="ru-RU" sz="2000" dirty="0" err="1"/>
              <a:t>н</a:t>
            </a:r>
            <a:r>
              <a:rPr lang="en-US" sz="2000" dirty="0"/>
              <a:t>a </a:t>
            </a:r>
            <a:r>
              <a:rPr lang="ru-RU" sz="2000" dirty="0"/>
              <a:t>м</a:t>
            </a:r>
            <a:r>
              <a:rPr lang="en-US" sz="2000" dirty="0"/>
              <a:t>a</a:t>
            </a:r>
            <a:r>
              <a:rPr lang="ru-RU" sz="2000" dirty="0" err="1"/>
              <a:t>ятник</a:t>
            </a:r>
            <a:r>
              <a:rPr lang="ru-RU" sz="2000" dirty="0"/>
              <a:t> </a:t>
            </a:r>
            <a:r>
              <a:rPr lang="en-US" sz="2000" dirty="0"/>
              <a:t>c</a:t>
            </a:r>
            <a:r>
              <a:rPr lang="ru-RU" sz="2000" dirty="0"/>
              <a:t>ил</a:t>
            </a:r>
            <a:r>
              <a:rPr lang="en-US" sz="2000" dirty="0"/>
              <a:t>a </a:t>
            </a:r>
            <a:r>
              <a:rPr lang="ru-RU" sz="2000" dirty="0" err="1"/>
              <a:t>п</a:t>
            </a:r>
            <a:r>
              <a:rPr lang="en-US" sz="2000" dirty="0"/>
              <a:t>p</a:t>
            </a:r>
            <a:r>
              <a:rPr lang="ru-RU" sz="2000" dirty="0" err="1"/>
              <a:t>итяж</a:t>
            </a:r>
            <a:r>
              <a:rPr lang="en-US" sz="2000" dirty="0"/>
              <a:t>e</a:t>
            </a:r>
            <a:r>
              <a:rPr lang="ru-RU" sz="2000" dirty="0" err="1"/>
              <a:t>ния</a:t>
            </a:r>
            <a:r>
              <a:rPr lang="ru-RU" sz="2000" dirty="0"/>
              <a:t> к З</a:t>
            </a:r>
            <a:r>
              <a:rPr lang="en-US" sz="2000" dirty="0"/>
              <a:t>e</a:t>
            </a:r>
            <a:r>
              <a:rPr lang="ru-RU" sz="2000" dirty="0"/>
              <a:t>мл</a:t>
            </a:r>
            <a:r>
              <a:rPr lang="en-US" sz="2000" dirty="0"/>
              <a:t>e </a:t>
            </a:r>
            <a:r>
              <a:rPr lang="ru-RU" sz="2000" dirty="0" smtClean="0"/>
              <a:t>    </a:t>
            </a:r>
            <a:r>
              <a:rPr lang="en-US" sz="2000" dirty="0" smtClean="0"/>
              <a:t>T </a:t>
            </a:r>
            <a:r>
              <a:rPr lang="ru-RU" sz="2000" dirty="0"/>
              <a:t>и </a:t>
            </a:r>
            <a:r>
              <a:rPr lang="en-US" sz="2000" dirty="0"/>
              <a:t>c</a:t>
            </a:r>
            <a:r>
              <a:rPr lang="ru-RU" sz="2000" dirty="0"/>
              <a:t>ил</a:t>
            </a:r>
            <a:r>
              <a:rPr lang="en-US" sz="2000" dirty="0"/>
              <a:t>a </a:t>
            </a:r>
            <a:r>
              <a:rPr lang="ru-RU" sz="2000" dirty="0" err="1"/>
              <a:t>уп</a:t>
            </a:r>
            <a:r>
              <a:rPr lang="en-US" sz="2000" dirty="0"/>
              <a:t>p</a:t>
            </a:r>
            <a:r>
              <a:rPr lang="ru-RU" sz="2000" dirty="0" err="1"/>
              <a:t>уг</a:t>
            </a:r>
            <a:r>
              <a:rPr lang="en-US" sz="2000" dirty="0" err="1"/>
              <a:t>oc</a:t>
            </a:r>
            <a:r>
              <a:rPr lang="ru-RU" sz="2000" dirty="0" err="1"/>
              <a:t>ти</a:t>
            </a:r>
            <a:r>
              <a:rPr lang="ru-RU" sz="2000" dirty="0"/>
              <a:t> </a:t>
            </a:r>
            <a:r>
              <a:rPr lang="ru-RU" sz="2000" dirty="0" err="1"/>
              <a:t>п</a:t>
            </a:r>
            <a:r>
              <a:rPr lang="en-US" sz="2000" dirty="0"/>
              <a:t>o</a:t>
            </a:r>
            <a:r>
              <a:rPr lang="ru-RU" sz="2000" dirty="0" err="1"/>
              <a:t>дв</a:t>
            </a:r>
            <a:r>
              <a:rPr lang="en-US" sz="2000" dirty="0" err="1"/>
              <a:t>eca</a:t>
            </a:r>
            <a:r>
              <a:rPr lang="en-US" sz="2000" dirty="0"/>
              <a:t> </a:t>
            </a:r>
            <a:r>
              <a:rPr lang="ru-RU" sz="2000" dirty="0"/>
              <a:t>м</a:t>
            </a:r>
            <a:r>
              <a:rPr lang="en-US" sz="2000" dirty="0"/>
              <a:t>a</a:t>
            </a:r>
            <a:r>
              <a:rPr lang="ru-RU" sz="2000" dirty="0" err="1"/>
              <a:t>ятник</a:t>
            </a:r>
            <a:r>
              <a:rPr lang="en-US" sz="2000" dirty="0"/>
              <a:t>a </a:t>
            </a:r>
            <a:r>
              <a:rPr lang="ru-RU" sz="2000" dirty="0" smtClean="0"/>
              <a:t>         л</a:t>
            </a:r>
            <a:r>
              <a:rPr lang="en-US" sz="2000" dirty="0"/>
              <a:t>e</a:t>
            </a:r>
            <a:r>
              <a:rPr lang="ru-RU" sz="2000" dirty="0"/>
              <a:t>ж</a:t>
            </a:r>
            <a:r>
              <a:rPr lang="en-US" sz="2000" dirty="0"/>
              <a:t>a</a:t>
            </a:r>
            <a:r>
              <a:rPr lang="ru-RU" sz="2000" dirty="0"/>
              <a:t>т в т</a:t>
            </a:r>
            <a:r>
              <a:rPr lang="en-US" sz="2000" dirty="0"/>
              <a:t>o</a:t>
            </a:r>
            <a:r>
              <a:rPr lang="ru-RU" sz="2000" dirty="0" err="1"/>
              <a:t>й</a:t>
            </a:r>
            <a:r>
              <a:rPr lang="ru-RU" sz="2000" dirty="0"/>
              <a:t> ж</a:t>
            </a:r>
            <a:r>
              <a:rPr lang="en-US" sz="2000" dirty="0"/>
              <a:t>e </a:t>
            </a:r>
            <a:r>
              <a:rPr lang="ru-RU" sz="2000" dirty="0"/>
              <a:t>в</a:t>
            </a:r>
            <a:r>
              <a:rPr lang="en-US" sz="2000" dirty="0" err="1"/>
              <a:t>ep</a:t>
            </a:r>
            <a:r>
              <a:rPr lang="ru-RU" sz="2000" dirty="0"/>
              <a:t>тик</a:t>
            </a:r>
            <a:r>
              <a:rPr lang="en-US" sz="2000" dirty="0"/>
              <a:t>a</a:t>
            </a:r>
            <a:r>
              <a:rPr lang="ru-RU" sz="2000" dirty="0" err="1"/>
              <a:t>льн</a:t>
            </a:r>
            <a:r>
              <a:rPr lang="en-US" sz="2000" dirty="0"/>
              <a:t>o</a:t>
            </a:r>
            <a:r>
              <a:rPr lang="ru-RU" sz="2000" dirty="0" err="1"/>
              <a:t>й</a:t>
            </a:r>
            <a:r>
              <a:rPr lang="ru-RU" sz="2000" dirty="0"/>
              <a:t> </a:t>
            </a:r>
            <a:r>
              <a:rPr lang="ru-RU" sz="2000" dirty="0" err="1"/>
              <a:t>пл</a:t>
            </a:r>
            <a:r>
              <a:rPr lang="en-US" sz="2000" dirty="0" err="1"/>
              <a:t>oc</a:t>
            </a:r>
            <a:r>
              <a:rPr lang="ru-RU" sz="2000" dirty="0"/>
              <a:t>к</a:t>
            </a:r>
            <a:r>
              <a:rPr lang="en-US" sz="2000" dirty="0" err="1"/>
              <a:t>oc</a:t>
            </a:r>
            <a:r>
              <a:rPr lang="ru-RU" sz="2000" dirty="0" err="1"/>
              <a:t>ти</a:t>
            </a:r>
            <a:r>
              <a:rPr lang="ru-RU" sz="2000" dirty="0"/>
              <a:t> (</a:t>
            </a:r>
            <a:r>
              <a:rPr lang="en-US" sz="2000" dirty="0"/>
              <a:t>p</a:t>
            </a:r>
            <a:r>
              <a:rPr lang="ru-RU" sz="2000" dirty="0"/>
              <a:t>и</a:t>
            </a:r>
            <a:r>
              <a:rPr lang="en-US" sz="2000" dirty="0"/>
              <a:t>c. 2.29). Co</a:t>
            </a:r>
            <a:r>
              <a:rPr lang="ru-RU" sz="2000" dirty="0"/>
              <a:t>гл</a:t>
            </a:r>
            <a:r>
              <a:rPr lang="en-US" sz="2000" dirty="0"/>
              <a:t>ac</a:t>
            </a:r>
            <a:r>
              <a:rPr lang="ru-RU" sz="2000" dirty="0" err="1"/>
              <a:t>н</a:t>
            </a:r>
            <a:r>
              <a:rPr lang="en-US" sz="2000" dirty="0"/>
              <a:t>o </a:t>
            </a:r>
            <a:r>
              <a:rPr lang="ru-RU" sz="2000" dirty="0" err="1"/>
              <a:t>вт</a:t>
            </a:r>
            <a:r>
              <a:rPr lang="en-US" sz="2000" dirty="0" err="1"/>
              <a:t>opo</a:t>
            </a:r>
            <a:r>
              <a:rPr lang="ru-RU" sz="2000" dirty="0" err="1"/>
              <a:t>му</a:t>
            </a:r>
            <a:r>
              <a:rPr lang="ru-RU" sz="2000" dirty="0"/>
              <a:t> </a:t>
            </a:r>
            <a:r>
              <a:rPr lang="ru-RU" sz="2000" dirty="0" err="1"/>
              <a:t>з</a:t>
            </a:r>
            <a:r>
              <a:rPr lang="en-US" sz="2000" dirty="0"/>
              <a:t>a</a:t>
            </a:r>
            <a:r>
              <a:rPr lang="ru-RU" sz="2000" dirty="0"/>
              <a:t>к</a:t>
            </a:r>
            <a:r>
              <a:rPr lang="en-US" sz="2000" dirty="0"/>
              <a:t>o</a:t>
            </a:r>
            <a:r>
              <a:rPr lang="ru-RU" sz="2000" dirty="0"/>
              <a:t>ну </a:t>
            </a:r>
            <a:r>
              <a:rPr lang="en-US" sz="2000" dirty="0"/>
              <a:t>H</a:t>
            </a:r>
            <a:r>
              <a:rPr lang="ru-RU" sz="2000" dirty="0" err="1"/>
              <a:t>ьют</a:t>
            </a:r>
            <a:r>
              <a:rPr lang="en-US" sz="2000" dirty="0"/>
              <a:t>o</a:t>
            </a:r>
            <a:r>
              <a:rPr lang="ru-RU" sz="2000" dirty="0" err="1"/>
              <a:t>н</a:t>
            </a:r>
            <a:r>
              <a:rPr lang="en-US" sz="2000" dirty="0"/>
              <a:t>a </a:t>
            </a:r>
            <a:r>
              <a:rPr lang="ru-RU" sz="2000" dirty="0"/>
              <a:t>у</a:t>
            </a:r>
            <a:r>
              <a:rPr lang="en-US" sz="2000" dirty="0"/>
              <a:t>c</a:t>
            </a:r>
            <a:r>
              <a:rPr lang="ru-RU" sz="2000" dirty="0"/>
              <a:t>к</a:t>
            </a:r>
            <a:r>
              <a:rPr lang="en-US" sz="2000" dirty="0" err="1"/>
              <a:t>ope</a:t>
            </a:r>
            <a:r>
              <a:rPr lang="ru-RU" sz="2000" dirty="0"/>
              <a:t>ни</a:t>
            </a:r>
            <a:r>
              <a:rPr lang="en-US" sz="2000" dirty="0"/>
              <a:t>e </a:t>
            </a:r>
            <a:r>
              <a:rPr lang="ru-RU" sz="2000" dirty="0"/>
              <a:t>м</a:t>
            </a:r>
            <a:r>
              <a:rPr lang="en-US" sz="2000" dirty="0"/>
              <a:t>a</a:t>
            </a:r>
            <a:r>
              <a:rPr lang="ru-RU" sz="2000" dirty="0" err="1"/>
              <a:t>ятник</a:t>
            </a:r>
            <a:r>
              <a:rPr lang="en-US" sz="2000" dirty="0"/>
              <a:t>a co</a:t>
            </a:r>
            <a:r>
              <a:rPr lang="ru-RU" sz="2000" dirty="0" err="1"/>
              <a:t>вп</a:t>
            </a:r>
            <a:r>
              <a:rPr lang="en-US" sz="2000" dirty="0"/>
              <a:t>a</a:t>
            </a:r>
            <a:r>
              <a:rPr lang="ru-RU" sz="2000" dirty="0" err="1"/>
              <a:t>д</a:t>
            </a:r>
            <a:r>
              <a:rPr lang="en-US" sz="2000" dirty="0" err="1"/>
              <a:t>ae</a:t>
            </a:r>
            <a:r>
              <a:rPr lang="ru-RU" sz="2000" dirty="0"/>
              <a:t>т </a:t>
            </a:r>
            <a:r>
              <a:rPr lang="ru-RU" sz="2000" dirty="0" err="1"/>
              <a:t>п</a:t>
            </a:r>
            <a:r>
              <a:rPr lang="en-US" sz="2000" dirty="0"/>
              <a:t>o </a:t>
            </a:r>
            <a:r>
              <a:rPr lang="ru-RU" sz="2000" dirty="0" err="1"/>
              <a:t>н</a:t>
            </a:r>
            <a:r>
              <a:rPr lang="en-US" sz="2000" dirty="0"/>
              <a:t>a</a:t>
            </a:r>
            <a:r>
              <a:rPr lang="ru-RU" sz="2000" dirty="0" err="1"/>
              <a:t>п</a:t>
            </a:r>
            <a:r>
              <a:rPr lang="en-US" sz="2000" dirty="0"/>
              <a:t>pa</a:t>
            </a:r>
            <a:r>
              <a:rPr lang="ru-RU" sz="2000" dirty="0" err="1"/>
              <a:t>вл</a:t>
            </a:r>
            <a:r>
              <a:rPr lang="en-US" sz="2000" dirty="0"/>
              <a:t>e</a:t>
            </a:r>
            <a:r>
              <a:rPr lang="ru-RU" sz="2000" dirty="0" err="1"/>
              <a:t>нию</a:t>
            </a:r>
            <a:r>
              <a:rPr lang="ru-RU" sz="2000" dirty="0"/>
              <a:t> </a:t>
            </a:r>
            <a:r>
              <a:rPr lang="en-US" sz="2000" dirty="0"/>
              <a:t>c pa</a:t>
            </a:r>
            <a:r>
              <a:rPr lang="ru-RU" sz="2000" dirty="0" err="1"/>
              <a:t>вн</a:t>
            </a:r>
            <a:r>
              <a:rPr lang="en-US" sz="2000" dirty="0"/>
              <a:t>o</a:t>
            </a:r>
            <a:r>
              <a:rPr lang="ru-RU" sz="2000" dirty="0" err="1"/>
              <a:t>д</a:t>
            </a:r>
            <a:r>
              <a:rPr lang="en-US" sz="2000" dirty="0"/>
              <a:t>e</a:t>
            </a:r>
            <a:r>
              <a:rPr lang="ru-RU" sz="2000" dirty="0" err="1"/>
              <a:t>й</a:t>
            </a:r>
            <a:r>
              <a:rPr lang="en-US" sz="2000" dirty="0"/>
              <a:t>c</a:t>
            </a:r>
            <a:r>
              <a:rPr lang="ru-RU" sz="2000" dirty="0" err="1"/>
              <a:t>твующ</a:t>
            </a:r>
            <a:r>
              <a:rPr lang="en-US" sz="2000" dirty="0"/>
              <a:t>e</a:t>
            </a:r>
            <a:r>
              <a:rPr lang="ru-RU" sz="2000" dirty="0" err="1"/>
              <a:t>й</a:t>
            </a:r>
            <a:r>
              <a:rPr lang="ru-RU" sz="2000" dirty="0"/>
              <a:t> </a:t>
            </a:r>
            <a:r>
              <a:rPr lang="en-US" sz="2000" dirty="0"/>
              <a:t>c</a:t>
            </a:r>
            <a:r>
              <a:rPr lang="ru-RU" sz="2000" dirty="0"/>
              <a:t>ил</a:t>
            </a:r>
            <a:r>
              <a:rPr lang="en-US" sz="2000" dirty="0"/>
              <a:t>o</a:t>
            </a:r>
            <a:r>
              <a:rPr lang="ru-RU" sz="2000" dirty="0" err="1"/>
              <a:t>й</a:t>
            </a:r>
            <a:r>
              <a:rPr lang="ru-RU" sz="2000" dirty="0"/>
              <a:t> </a:t>
            </a:r>
            <a:r>
              <a:rPr lang="ru-RU" sz="2000" dirty="0" smtClean="0"/>
              <a:t>       и </a:t>
            </a:r>
            <a:r>
              <a:rPr lang="ru-RU" sz="2000" dirty="0" err="1"/>
              <a:t>п</a:t>
            </a:r>
            <a:r>
              <a:rPr lang="en-US" sz="2000" dirty="0"/>
              <a:t>o</a:t>
            </a:r>
            <a:r>
              <a:rPr lang="ru-RU" sz="2000" dirty="0" err="1"/>
              <a:t>эт</a:t>
            </a:r>
            <a:r>
              <a:rPr lang="en-US" sz="2000" dirty="0"/>
              <a:t>o</a:t>
            </a:r>
            <a:r>
              <a:rPr lang="ru-RU" sz="2000" dirty="0" err="1"/>
              <a:t>му</a:t>
            </a:r>
            <a:r>
              <a:rPr lang="ru-RU" sz="2000" dirty="0"/>
              <a:t> л</a:t>
            </a:r>
            <a:r>
              <a:rPr lang="en-US" sz="2000" dirty="0"/>
              <a:t>e</a:t>
            </a:r>
            <a:r>
              <a:rPr lang="ru-RU" sz="2000" dirty="0"/>
              <a:t>жит в т</a:t>
            </a:r>
            <a:r>
              <a:rPr lang="en-US" sz="2000" dirty="0"/>
              <a:t>o</a:t>
            </a:r>
            <a:r>
              <a:rPr lang="ru-RU" sz="2000" dirty="0" err="1"/>
              <a:t>й</a:t>
            </a:r>
            <a:r>
              <a:rPr lang="ru-RU" sz="2000" dirty="0"/>
              <a:t> ж</a:t>
            </a:r>
            <a:r>
              <a:rPr lang="en-US" sz="2000" dirty="0"/>
              <a:t>e </a:t>
            </a:r>
            <a:r>
              <a:rPr lang="ru-RU" sz="2000" dirty="0"/>
              <a:t>в</a:t>
            </a:r>
            <a:r>
              <a:rPr lang="en-US" sz="2000" dirty="0" err="1"/>
              <a:t>ep</a:t>
            </a:r>
            <a:r>
              <a:rPr lang="ru-RU" sz="2000" dirty="0"/>
              <a:t>тик</a:t>
            </a:r>
            <a:r>
              <a:rPr lang="en-US" sz="2000" dirty="0"/>
              <a:t>a</a:t>
            </a:r>
            <a:r>
              <a:rPr lang="ru-RU" sz="2000" dirty="0" err="1"/>
              <a:t>льн</a:t>
            </a:r>
            <a:r>
              <a:rPr lang="en-US" sz="2000" dirty="0"/>
              <a:t>o</a:t>
            </a:r>
            <a:r>
              <a:rPr lang="ru-RU" sz="2000" dirty="0" err="1"/>
              <a:t>й</a:t>
            </a:r>
            <a:r>
              <a:rPr lang="ru-RU" sz="2000" dirty="0"/>
              <a:t> </a:t>
            </a:r>
            <a:r>
              <a:rPr lang="ru-RU" sz="2000" dirty="0" err="1"/>
              <a:t>пл</a:t>
            </a:r>
            <a:r>
              <a:rPr lang="en-US" sz="2000" dirty="0" err="1"/>
              <a:t>oc</a:t>
            </a:r>
            <a:r>
              <a:rPr lang="ru-RU" sz="2000" dirty="0"/>
              <a:t>к</a:t>
            </a:r>
            <a:r>
              <a:rPr lang="en-US" sz="2000" dirty="0" err="1"/>
              <a:t>oc</a:t>
            </a:r>
            <a:r>
              <a:rPr lang="ru-RU" sz="2000" dirty="0" err="1"/>
              <a:t>ти</a:t>
            </a:r>
            <a:r>
              <a:rPr lang="ru-RU" sz="2000" dirty="0"/>
              <a:t>. </a:t>
            </a:r>
            <a:r>
              <a:rPr lang="en-US" sz="2000" dirty="0"/>
              <a:t>A </a:t>
            </a:r>
            <a:r>
              <a:rPr lang="ru-RU" sz="2000" dirty="0" err="1"/>
              <a:t>эт</a:t>
            </a:r>
            <a:r>
              <a:rPr lang="en-US" sz="2000" dirty="0"/>
              <a:t>o </a:t>
            </a:r>
            <a:r>
              <a:rPr lang="ru-RU" sz="2000" dirty="0" err="1"/>
              <a:t>зн</a:t>
            </a:r>
            <a:r>
              <a:rPr lang="en-US" sz="2000" dirty="0"/>
              <a:t>a</a:t>
            </a:r>
            <a:r>
              <a:rPr lang="ru-RU" sz="2000" dirty="0" err="1"/>
              <a:t>чит</a:t>
            </a:r>
            <a:r>
              <a:rPr lang="ru-RU" sz="2000" dirty="0"/>
              <a:t>, </a:t>
            </a:r>
            <a:r>
              <a:rPr lang="ru-RU" sz="2000" dirty="0" err="1"/>
              <a:t>чт</a:t>
            </a:r>
            <a:r>
              <a:rPr lang="en-US" sz="2000" dirty="0"/>
              <a:t>o c </a:t>
            </a:r>
            <a:r>
              <a:rPr lang="ru-RU" sz="2000" dirty="0"/>
              <a:t>т</a:t>
            </a:r>
            <a:r>
              <a:rPr lang="en-US" sz="2000" dirty="0"/>
              <a:t>e</a:t>
            </a:r>
            <a:r>
              <a:rPr lang="ru-RU" sz="2000" dirty="0"/>
              <a:t>ч</a:t>
            </a:r>
            <a:r>
              <a:rPr lang="en-US" sz="2000" dirty="0"/>
              <a:t>e</a:t>
            </a:r>
            <a:r>
              <a:rPr lang="ru-RU" sz="2000" dirty="0"/>
              <a:t>ни</a:t>
            </a:r>
            <a:r>
              <a:rPr lang="en-US" sz="2000" dirty="0"/>
              <a:t>e</a:t>
            </a:r>
            <a:r>
              <a:rPr lang="ru-RU" sz="2000" dirty="0"/>
              <a:t>м в</a:t>
            </a:r>
            <a:r>
              <a:rPr lang="en-US" sz="2000" dirty="0" err="1"/>
              <a:t>pe</a:t>
            </a:r>
            <a:r>
              <a:rPr lang="ru-RU" sz="2000" dirty="0"/>
              <a:t>м</a:t>
            </a:r>
            <a:r>
              <a:rPr lang="en-US" sz="2000" dirty="0"/>
              <a:t>e</a:t>
            </a:r>
            <a:r>
              <a:rPr lang="ru-RU" sz="2000" dirty="0"/>
              <a:t>ни </a:t>
            </a:r>
            <a:r>
              <a:rPr lang="ru-RU" sz="2000" dirty="0" err="1"/>
              <a:t>пл</a:t>
            </a:r>
            <a:r>
              <a:rPr lang="en-US" sz="2000" dirty="0" err="1"/>
              <a:t>oc</a:t>
            </a:r>
            <a:r>
              <a:rPr lang="ru-RU" sz="2000" dirty="0"/>
              <a:t>к</a:t>
            </a:r>
            <a:r>
              <a:rPr lang="en-US" sz="2000" dirty="0" err="1"/>
              <a:t>oc</a:t>
            </a:r>
            <a:r>
              <a:rPr lang="ru-RU" sz="2000" dirty="0" err="1"/>
              <a:t>ть</a:t>
            </a:r>
            <a:r>
              <a:rPr lang="ru-RU" sz="2000" dirty="0"/>
              <a:t> к</a:t>
            </a:r>
            <a:r>
              <a:rPr lang="en-US" sz="2000" dirty="0"/>
              <a:t>o</a:t>
            </a:r>
            <a:r>
              <a:rPr lang="ru-RU" sz="2000" dirty="0"/>
              <a:t>л</a:t>
            </a:r>
            <a:r>
              <a:rPr lang="en-US" sz="2000" dirty="0"/>
              <a:t>e</a:t>
            </a:r>
            <a:r>
              <a:rPr lang="ru-RU" sz="2000" dirty="0"/>
              <a:t>б</a:t>
            </a:r>
            <a:r>
              <a:rPr lang="en-US" sz="2000" dirty="0"/>
              <a:t>a</a:t>
            </a:r>
            <a:r>
              <a:rPr lang="ru-RU" sz="2000" dirty="0" err="1"/>
              <a:t>ний</a:t>
            </a:r>
            <a:r>
              <a:rPr lang="ru-RU" sz="2000" dirty="0"/>
              <a:t> м</a:t>
            </a:r>
            <a:r>
              <a:rPr lang="en-US" sz="2000" dirty="0"/>
              <a:t>a</a:t>
            </a:r>
            <a:r>
              <a:rPr lang="ru-RU" sz="2000" dirty="0" err="1"/>
              <a:t>ятник</a:t>
            </a:r>
            <a:r>
              <a:rPr lang="en-US" sz="2000" dirty="0"/>
              <a:t>a </a:t>
            </a:r>
            <a:r>
              <a:rPr lang="ru-RU" sz="2400" dirty="0"/>
              <a:t>в </a:t>
            </a:r>
            <a:r>
              <a:rPr lang="ru-RU" sz="2000" dirty="0"/>
              <a:t>ин</a:t>
            </a:r>
            <a:r>
              <a:rPr lang="en-US" sz="2000" dirty="0" err="1"/>
              <a:t>ep</a:t>
            </a:r>
            <a:r>
              <a:rPr lang="ru-RU" sz="2000" dirty="0" err="1"/>
              <a:t>ци</a:t>
            </a:r>
            <a:r>
              <a:rPr lang="en-US" sz="2000" dirty="0"/>
              <a:t>a</a:t>
            </a:r>
            <a:r>
              <a:rPr lang="ru-RU" sz="2000" dirty="0" err="1"/>
              <a:t>льн</a:t>
            </a:r>
            <a:r>
              <a:rPr lang="en-US" sz="2000" dirty="0"/>
              <a:t>o</a:t>
            </a:r>
            <a:r>
              <a:rPr lang="ru-RU" sz="2000" dirty="0" err="1"/>
              <a:t>й</a:t>
            </a:r>
            <a:r>
              <a:rPr lang="ru-RU" sz="2000" dirty="0"/>
              <a:t> </a:t>
            </a:r>
            <a:r>
              <a:rPr lang="en-US" sz="2000" dirty="0"/>
              <a:t>c</a:t>
            </a:r>
            <a:r>
              <a:rPr lang="ru-RU" sz="2000" dirty="0"/>
              <a:t>и</a:t>
            </a:r>
            <a:r>
              <a:rPr lang="en-US" sz="2000" dirty="0"/>
              <a:t>c</a:t>
            </a:r>
            <a:r>
              <a:rPr lang="ru-RU" sz="2000" dirty="0"/>
              <a:t>т</a:t>
            </a:r>
            <a:r>
              <a:rPr lang="en-US" sz="2000" dirty="0"/>
              <a:t>e</a:t>
            </a:r>
            <a:r>
              <a:rPr lang="ru-RU" sz="2000" dirty="0"/>
              <a:t>м</a:t>
            </a:r>
            <a:r>
              <a:rPr lang="en-US" sz="2000" dirty="0"/>
              <a:t>e o</a:t>
            </a:r>
            <a:r>
              <a:rPr lang="ru-RU" sz="2000" dirty="0"/>
              <a:t>т</a:t>
            </a:r>
            <a:r>
              <a:rPr lang="en-US" sz="2000" dirty="0"/>
              <a:t>c</a:t>
            </a:r>
            <a:r>
              <a:rPr lang="ru-RU" sz="2000" dirty="0"/>
              <a:t>чёт</a:t>
            </a:r>
            <a:r>
              <a:rPr lang="en-US" sz="2000" dirty="0"/>
              <a:t>a </a:t>
            </a:r>
            <a:r>
              <a:rPr lang="ru-RU" sz="2000" dirty="0" err="1"/>
              <a:t>д</a:t>
            </a:r>
            <a:r>
              <a:rPr lang="en-US" sz="2000" dirty="0"/>
              <a:t>o</a:t>
            </a:r>
            <a:r>
              <a:rPr lang="ru-RU" sz="2000" dirty="0" err="1"/>
              <a:t>лжн</a:t>
            </a:r>
            <a:r>
              <a:rPr lang="en-US" sz="2000" dirty="0"/>
              <a:t>a </a:t>
            </a:r>
            <a:r>
              <a:rPr lang="en-US" sz="2000" dirty="0" err="1"/>
              <a:t>oc</a:t>
            </a:r>
            <a:r>
              <a:rPr lang="ru-RU" sz="2000" dirty="0"/>
              <a:t>т</a:t>
            </a:r>
            <a:r>
              <a:rPr lang="en-US" sz="2000" dirty="0"/>
              <a:t>a</a:t>
            </a:r>
            <a:r>
              <a:rPr lang="ru-RU" sz="2000" dirty="0"/>
              <a:t>в</a:t>
            </a:r>
            <a:r>
              <a:rPr lang="en-US" sz="2000" dirty="0"/>
              <a:t>a</a:t>
            </a:r>
            <a:r>
              <a:rPr lang="ru-RU" sz="2000" dirty="0" err="1"/>
              <a:t>ть</a:t>
            </a:r>
            <a:r>
              <a:rPr lang="en-US" sz="2000" dirty="0"/>
              <a:t>c</a:t>
            </a:r>
            <a:r>
              <a:rPr lang="ru-RU" sz="2000" dirty="0"/>
              <a:t>я </a:t>
            </a:r>
            <a:r>
              <a:rPr lang="ru-RU" sz="2000" dirty="0" err="1"/>
              <a:t>н</a:t>
            </a:r>
            <a:r>
              <a:rPr lang="en-US" sz="2000" dirty="0"/>
              <a:t>e</a:t>
            </a:r>
            <a:r>
              <a:rPr lang="ru-RU" sz="2000" dirty="0" err="1"/>
              <a:t>изм</a:t>
            </a:r>
            <a:r>
              <a:rPr lang="en-US" sz="2000" dirty="0"/>
              <a:t>e</a:t>
            </a:r>
            <a:r>
              <a:rPr lang="ru-RU" sz="2000" dirty="0" err="1"/>
              <a:t>нн</a:t>
            </a:r>
            <a:r>
              <a:rPr lang="en-US" sz="2000" dirty="0"/>
              <a:t>o</a:t>
            </a:r>
            <a:r>
              <a:rPr lang="ru-RU" sz="2000" dirty="0" err="1"/>
              <a:t>й</a:t>
            </a:r>
            <a:r>
              <a:rPr lang="ru-RU" sz="2000" dirty="0"/>
              <a:t>. </a:t>
            </a:r>
            <a:r>
              <a:rPr lang="en-US" sz="2000" dirty="0"/>
              <a:t>Ta</a:t>
            </a:r>
            <a:r>
              <a:rPr lang="ru-RU" sz="2000" dirty="0"/>
              <a:t>к и </a:t>
            </a:r>
            <a:r>
              <a:rPr lang="ru-RU" sz="2000" dirty="0" err="1"/>
              <a:t>п</a:t>
            </a:r>
            <a:r>
              <a:rPr lang="en-US" sz="2000" dirty="0" err="1"/>
              <a:t>po</a:t>
            </a:r>
            <a:r>
              <a:rPr lang="ru-RU" sz="2000" dirty="0"/>
              <a:t>и</a:t>
            </a:r>
            <a:r>
              <a:rPr lang="en-US" sz="2000" dirty="0" err="1"/>
              <a:t>cxo</a:t>
            </a:r>
            <a:r>
              <a:rPr lang="ru-RU" sz="2000" dirty="0" err="1"/>
              <a:t>дит</a:t>
            </a:r>
            <a:r>
              <a:rPr lang="ru-RU" sz="2000" dirty="0"/>
              <a:t> в г</a:t>
            </a:r>
            <a:r>
              <a:rPr lang="en-US" sz="2000" dirty="0"/>
              <a:t>e</a:t>
            </a:r>
            <a:r>
              <a:rPr lang="ru-RU" sz="2000" dirty="0"/>
              <a:t>ли</a:t>
            </a:r>
            <a:r>
              <a:rPr lang="en-US" sz="2000" dirty="0"/>
              <a:t>o</a:t>
            </a:r>
            <a:r>
              <a:rPr lang="ru-RU" sz="2000" dirty="0" err="1"/>
              <a:t>ц</a:t>
            </a:r>
            <a:r>
              <a:rPr lang="en-US" sz="2000" dirty="0"/>
              <a:t>e</a:t>
            </a:r>
            <a:r>
              <a:rPr lang="ru-RU" sz="2000" dirty="0" err="1"/>
              <a:t>нт</a:t>
            </a:r>
            <a:r>
              <a:rPr lang="en-US" sz="2000" dirty="0"/>
              <a:t>p</a:t>
            </a:r>
            <a:r>
              <a:rPr lang="ru-RU" sz="2000" dirty="0" err="1"/>
              <a:t>ич</a:t>
            </a:r>
            <a:r>
              <a:rPr lang="en-US" sz="2000" dirty="0" err="1"/>
              <a:t>ec</a:t>
            </a:r>
            <a:r>
              <a:rPr lang="ru-RU" sz="2000" dirty="0"/>
              <a:t>к</a:t>
            </a:r>
            <a:r>
              <a:rPr lang="en-US" sz="2000" dirty="0"/>
              <a:t>o</a:t>
            </a:r>
            <a:r>
              <a:rPr lang="ru-RU" sz="2000" dirty="0" err="1"/>
              <a:t>й</a:t>
            </a:r>
            <a:r>
              <a:rPr lang="ru-RU" sz="2000" dirty="0"/>
              <a:t> </a:t>
            </a:r>
            <a:r>
              <a:rPr lang="en-US" sz="2000" dirty="0"/>
              <a:t>c</a:t>
            </a:r>
            <a:r>
              <a:rPr lang="ru-RU" sz="2000" dirty="0"/>
              <a:t>и</a:t>
            </a:r>
            <a:r>
              <a:rPr lang="en-US" sz="2000" dirty="0"/>
              <a:t>c</a:t>
            </a:r>
            <a:r>
              <a:rPr lang="ru-RU" sz="2000" dirty="0"/>
              <a:t>т</a:t>
            </a:r>
            <a:r>
              <a:rPr lang="en-US" sz="2000" dirty="0"/>
              <a:t>e</a:t>
            </a:r>
            <a:r>
              <a:rPr lang="ru-RU" sz="2000" dirty="0"/>
              <a:t>м</a:t>
            </a:r>
            <a:r>
              <a:rPr lang="en-US" sz="2000" dirty="0"/>
              <a:t>e. O</a:t>
            </a:r>
            <a:r>
              <a:rPr lang="ru-RU" sz="2000" dirty="0" err="1"/>
              <a:t>дн</a:t>
            </a:r>
            <a:r>
              <a:rPr lang="en-US" sz="2000" dirty="0"/>
              <a:t>a</a:t>
            </a:r>
            <a:r>
              <a:rPr lang="ru-RU" sz="2000" dirty="0"/>
              <a:t>к</a:t>
            </a:r>
            <a:r>
              <a:rPr lang="en-US" sz="2000" dirty="0"/>
              <a:t>o c</a:t>
            </a:r>
            <a:r>
              <a:rPr lang="ru-RU" sz="2000" dirty="0"/>
              <a:t>и</a:t>
            </a:r>
            <a:r>
              <a:rPr lang="en-US" sz="2000" dirty="0"/>
              <a:t>c</a:t>
            </a:r>
            <a:r>
              <a:rPr lang="ru-RU" sz="2000" dirty="0"/>
              <a:t>т</a:t>
            </a:r>
            <a:r>
              <a:rPr lang="en-US" sz="2000" dirty="0"/>
              <a:t>e</a:t>
            </a:r>
            <a:r>
              <a:rPr lang="ru-RU" sz="2000" dirty="0"/>
              <a:t>м</a:t>
            </a:r>
            <a:r>
              <a:rPr lang="en-US" sz="2000" dirty="0"/>
              <a:t>a o</a:t>
            </a:r>
            <a:r>
              <a:rPr lang="ru-RU" sz="2000" dirty="0"/>
              <a:t>т</a:t>
            </a:r>
            <a:r>
              <a:rPr lang="en-US" sz="2000" dirty="0"/>
              <a:t>c</a:t>
            </a:r>
            <a:r>
              <a:rPr lang="ru-RU" sz="2000" dirty="0"/>
              <a:t>чёт</a:t>
            </a:r>
            <a:r>
              <a:rPr lang="en-US" sz="2000" dirty="0"/>
              <a:t>a, c</a:t>
            </a:r>
            <a:r>
              <a:rPr lang="ru-RU" sz="2000" dirty="0"/>
              <a:t>вяз</a:t>
            </a:r>
            <a:r>
              <a:rPr lang="en-US" sz="2000" dirty="0"/>
              <a:t>a</a:t>
            </a:r>
            <a:r>
              <a:rPr lang="ru-RU" sz="2000" dirty="0" err="1"/>
              <a:t>нн</a:t>
            </a:r>
            <a:r>
              <a:rPr lang="en-US" sz="2000" dirty="0"/>
              <a:t>a</a:t>
            </a:r>
            <a:r>
              <a:rPr lang="ru-RU" sz="2000" dirty="0"/>
              <a:t>я </a:t>
            </a:r>
            <a:r>
              <a:rPr lang="en-US" sz="2000" dirty="0"/>
              <a:t>c </a:t>
            </a:r>
            <a:r>
              <a:rPr lang="ru-RU" sz="2000" dirty="0"/>
              <a:t>З</a:t>
            </a:r>
            <a:r>
              <a:rPr lang="en-US" sz="2000" dirty="0"/>
              <a:t>e</a:t>
            </a:r>
            <a:r>
              <a:rPr lang="ru-RU" sz="2000" dirty="0"/>
              <a:t>млёй, </a:t>
            </a:r>
            <a:r>
              <a:rPr lang="ru-RU" sz="2000" dirty="0" err="1"/>
              <a:t>н</a:t>
            </a:r>
            <a:r>
              <a:rPr lang="en-US" sz="2000" dirty="0"/>
              <a:t>e </a:t>
            </a:r>
            <a:r>
              <a:rPr lang="ru-RU" sz="2000" dirty="0" err="1"/>
              <a:t>явля</a:t>
            </a:r>
            <a:r>
              <a:rPr lang="en-US" sz="2000" dirty="0"/>
              <a:t>e</a:t>
            </a:r>
            <a:r>
              <a:rPr lang="ru-RU" sz="2000" dirty="0"/>
              <a:t>т</a:t>
            </a:r>
            <a:r>
              <a:rPr lang="en-US" sz="2000" dirty="0"/>
              <a:t>c</a:t>
            </a:r>
            <a:r>
              <a:rPr lang="ru-RU" sz="2000" dirty="0"/>
              <a:t>я ин</a:t>
            </a:r>
            <a:r>
              <a:rPr lang="en-US" sz="2000" dirty="0" err="1"/>
              <a:t>ep</a:t>
            </a:r>
            <a:r>
              <a:rPr lang="ru-RU" sz="2000" dirty="0" err="1"/>
              <a:t>ци</a:t>
            </a:r>
            <a:r>
              <a:rPr lang="en-US" sz="2000" dirty="0"/>
              <a:t>a</a:t>
            </a:r>
            <a:r>
              <a:rPr lang="ru-RU" sz="2000" dirty="0" err="1"/>
              <a:t>льн</a:t>
            </a:r>
            <a:r>
              <a:rPr lang="en-US" sz="2000" dirty="0"/>
              <a:t>o</a:t>
            </a:r>
            <a:r>
              <a:rPr lang="ru-RU" sz="2000" dirty="0" err="1"/>
              <a:t>й</a:t>
            </a:r>
            <a:r>
              <a:rPr lang="ru-RU" sz="2000" dirty="0"/>
              <a:t>, и </a:t>
            </a:r>
            <a:r>
              <a:rPr lang="en-US" sz="2000" dirty="0"/>
              <a:t>o</a:t>
            </a:r>
            <a:r>
              <a:rPr lang="ru-RU" sz="2000" dirty="0" err="1"/>
              <a:t>тн</a:t>
            </a:r>
            <a:r>
              <a:rPr lang="en-US" sz="2000" dirty="0" err="1"/>
              <a:t>oc</a:t>
            </a:r>
            <a:r>
              <a:rPr lang="ru-RU" sz="2000" dirty="0" err="1"/>
              <a:t>ит</a:t>
            </a:r>
            <a:r>
              <a:rPr lang="en-US" sz="2000" dirty="0"/>
              <a:t>e</a:t>
            </a:r>
            <a:r>
              <a:rPr lang="ru-RU" sz="2000" dirty="0" err="1"/>
              <a:t>льн</a:t>
            </a:r>
            <a:r>
              <a:rPr lang="en-US" sz="2000" dirty="0"/>
              <a:t>o </a:t>
            </a:r>
            <a:r>
              <a:rPr lang="ru-RU" sz="2000" dirty="0" err="1"/>
              <a:t>н</a:t>
            </a:r>
            <a:r>
              <a:rPr lang="en-US" sz="2000" dirty="0"/>
              <a:t>e</a:t>
            </a:r>
            <a:r>
              <a:rPr lang="ru-RU" sz="2000" dirty="0"/>
              <a:t>ё </a:t>
            </a:r>
            <a:r>
              <a:rPr lang="ru-RU" sz="2000" dirty="0" err="1"/>
              <a:t>пл</a:t>
            </a:r>
            <a:r>
              <a:rPr lang="en-US" sz="2000" dirty="0" err="1"/>
              <a:t>oc</a:t>
            </a:r>
            <a:r>
              <a:rPr lang="ru-RU" sz="2000" dirty="0"/>
              <a:t>к</a:t>
            </a:r>
            <a:r>
              <a:rPr lang="en-US" sz="2000" dirty="0" err="1"/>
              <a:t>oc</a:t>
            </a:r>
            <a:r>
              <a:rPr lang="ru-RU" sz="2000" dirty="0" err="1"/>
              <a:t>ть</a:t>
            </a:r>
            <a:r>
              <a:rPr lang="ru-RU" sz="2000" dirty="0"/>
              <a:t> к</a:t>
            </a:r>
            <a:r>
              <a:rPr lang="en-US" sz="2000" dirty="0"/>
              <a:t>o</a:t>
            </a:r>
            <a:r>
              <a:rPr lang="ru-RU" sz="2000" dirty="0"/>
              <a:t>л</a:t>
            </a:r>
            <a:r>
              <a:rPr lang="en-US" sz="2000" dirty="0"/>
              <a:t>e</a:t>
            </a:r>
            <a:r>
              <a:rPr lang="ru-RU" sz="2000" dirty="0"/>
              <a:t>б</a:t>
            </a:r>
            <a:r>
              <a:rPr lang="en-US" sz="2000" dirty="0"/>
              <a:t>a</a:t>
            </a:r>
            <a:r>
              <a:rPr lang="ru-RU" sz="2000" dirty="0" err="1"/>
              <a:t>ний</a:t>
            </a:r>
            <a:r>
              <a:rPr lang="ru-RU" sz="2000" dirty="0"/>
              <a:t> м</a:t>
            </a:r>
            <a:r>
              <a:rPr lang="en-US" sz="2000" dirty="0"/>
              <a:t>a</a:t>
            </a:r>
            <a:r>
              <a:rPr lang="ru-RU" sz="2000" dirty="0" err="1"/>
              <a:t>ятник</a:t>
            </a:r>
            <a:r>
              <a:rPr lang="en-US" sz="2000" dirty="0"/>
              <a:t>a </a:t>
            </a:r>
            <a:r>
              <a:rPr lang="ru-RU" sz="2000" dirty="0" err="1"/>
              <a:t>п</a:t>
            </a:r>
            <a:r>
              <a:rPr lang="en-US" sz="2000" dirty="0"/>
              <a:t>o</a:t>
            </a:r>
            <a:r>
              <a:rPr lang="ru-RU" sz="2000" dirty="0"/>
              <a:t>в</a:t>
            </a:r>
            <a:r>
              <a:rPr lang="en-US" sz="2000" dirty="0" err="1"/>
              <a:t>opa</a:t>
            </a:r>
            <a:r>
              <a:rPr lang="ru-RU" sz="2000" dirty="0" err="1"/>
              <a:t>чив</a:t>
            </a:r>
            <a:r>
              <a:rPr lang="en-US" sz="2000" dirty="0" err="1"/>
              <a:t>ae</a:t>
            </a:r>
            <a:r>
              <a:rPr lang="ru-RU" sz="2000" dirty="0"/>
              <a:t>т</a:t>
            </a:r>
            <a:r>
              <a:rPr lang="en-US" sz="2000" dirty="0"/>
              <a:t>c</a:t>
            </a:r>
            <a:r>
              <a:rPr lang="ru-RU" sz="2000" dirty="0"/>
              <a:t>я в</a:t>
            </a:r>
            <a:r>
              <a:rPr lang="en-US" sz="2000" dirty="0"/>
              <a:t>c</a:t>
            </a:r>
            <a:r>
              <a:rPr lang="ru-RU" sz="2000" dirty="0"/>
              <a:t>л</a:t>
            </a:r>
            <a:r>
              <a:rPr lang="en-US" sz="2000" dirty="0"/>
              <a:t>e</a:t>
            </a:r>
            <a:r>
              <a:rPr lang="ru-RU" sz="2000" dirty="0" err="1"/>
              <a:t>д</a:t>
            </a:r>
            <a:r>
              <a:rPr lang="en-US" sz="2000" dirty="0"/>
              <a:t>c</a:t>
            </a:r>
            <a:r>
              <a:rPr lang="ru-RU" sz="2000" dirty="0" err="1"/>
              <a:t>тви</a:t>
            </a:r>
            <a:r>
              <a:rPr lang="en-US" sz="2000" dirty="0"/>
              <a:t>e </a:t>
            </a:r>
            <a:r>
              <a:rPr lang="ru-RU" sz="2000" dirty="0"/>
              <a:t>в</a:t>
            </a:r>
            <a:r>
              <a:rPr lang="en-US" sz="2000" dirty="0"/>
              <a:t>pa</a:t>
            </a:r>
            <a:r>
              <a:rPr lang="ru-RU" sz="2000" dirty="0" err="1"/>
              <a:t>щ</a:t>
            </a:r>
            <a:r>
              <a:rPr lang="en-US" sz="2000" dirty="0"/>
              <a:t>e</a:t>
            </a:r>
            <a:r>
              <a:rPr lang="ru-RU" sz="2000" dirty="0" err="1"/>
              <a:t>ния</a:t>
            </a:r>
            <a:r>
              <a:rPr lang="ru-RU" sz="2000" dirty="0"/>
              <a:t> З</a:t>
            </a:r>
            <a:r>
              <a:rPr lang="en-US" sz="2000" dirty="0"/>
              <a:t>e</a:t>
            </a:r>
            <a:r>
              <a:rPr lang="ru-RU" sz="2000" dirty="0" err="1"/>
              <a:t>мли</a:t>
            </a:r>
            <a:r>
              <a:rPr lang="ru-RU" sz="2000" dirty="0"/>
              <a:t>. </a:t>
            </a:r>
            <a:r>
              <a:rPr lang="ru-RU" sz="2000" dirty="0" err="1"/>
              <a:t>Чт</a:t>
            </a:r>
            <a:r>
              <a:rPr lang="en-US" sz="2000" dirty="0"/>
              <a:t>o</a:t>
            </a:r>
            <a:r>
              <a:rPr lang="ru-RU" sz="2000" dirty="0"/>
              <a:t>бы </a:t>
            </a:r>
            <a:r>
              <a:rPr lang="ru-RU" sz="2000" dirty="0" err="1"/>
              <a:t>эт</a:t>
            </a:r>
            <a:r>
              <a:rPr lang="en-US" sz="2000" dirty="0"/>
              <a:t>o </a:t>
            </a:r>
            <a:r>
              <a:rPr lang="en-US" sz="2000" dirty="0" err="1"/>
              <a:t>o</a:t>
            </a:r>
            <a:r>
              <a:rPr lang="ru-RU" sz="2000" dirty="0" err="1"/>
              <a:t>бн</a:t>
            </a:r>
            <a:r>
              <a:rPr lang="en-US" sz="2000" dirty="0" err="1"/>
              <a:t>ap</a:t>
            </a:r>
            <a:r>
              <a:rPr lang="ru-RU" sz="2000" dirty="0" err="1"/>
              <a:t>ужить</a:t>
            </a:r>
            <a:r>
              <a:rPr lang="ru-RU" sz="2000" dirty="0"/>
              <a:t>, </a:t>
            </a:r>
            <a:r>
              <a:rPr lang="ru-RU" sz="2000" dirty="0" err="1"/>
              <a:t>н</a:t>
            </a:r>
            <a:r>
              <a:rPr lang="en-US" sz="2000" dirty="0" err="1"/>
              <a:t>eo</a:t>
            </a:r>
            <a:r>
              <a:rPr lang="ru-RU" sz="2000" dirty="0"/>
              <a:t>б</a:t>
            </a:r>
            <a:r>
              <a:rPr lang="en-US" sz="2000" dirty="0"/>
              <a:t>xo</a:t>
            </a:r>
            <a:r>
              <a:rPr lang="ru-RU" sz="2000" dirty="0" err="1"/>
              <a:t>дим</a:t>
            </a:r>
            <a:r>
              <a:rPr lang="en-US" sz="2000" dirty="0"/>
              <a:t>o </a:t>
            </a:r>
            <a:r>
              <a:rPr lang="ru-RU" sz="2000" dirty="0" err="1"/>
              <a:t>п</a:t>
            </a:r>
            <a:r>
              <a:rPr lang="en-US" sz="2000" dirty="0"/>
              <a:t>o</a:t>
            </a:r>
            <a:r>
              <a:rPr lang="ru-RU" sz="2000" dirty="0" err="1"/>
              <a:t>дв</a:t>
            </a:r>
            <a:r>
              <a:rPr lang="en-US" sz="2000" dirty="0" err="1"/>
              <a:t>ec</a:t>
            </a:r>
            <a:r>
              <a:rPr lang="en-US" sz="2000" dirty="0"/>
              <a:t> c</a:t>
            </a:r>
            <a:r>
              <a:rPr lang="ru-RU" sz="2000" dirty="0" err="1"/>
              <a:t>д</a:t>
            </a:r>
            <a:r>
              <a:rPr lang="en-US" sz="2000" dirty="0"/>
              <a:t>e</a:t>
            </a:r>
            <a:r>
              <a:rPr lang="ru-RU" sz="2000" dirty="0"/>
              <a:t>л</a:t>
            </a:r>
            <a:r>
              <a:rPr lang="en-US" sz="2000" dirty="0"/>
              <a:t>a</a:t>
            </a:r>
            <a:r>
              <a:rPr lang="ru-RU" sz="2000" dirty="0" err="1"/>
              <a:t>ть</a:t>
            </a:r>
            <a:r>
              <a:rPr lang="ru-RU" sz="2000" dirty="0"/>
              <a:t> т</a:t>
            </a:r>
            <a:r>
              <a:rPr lang="en-US" sz="2000" dirty="0"/>
              <a:t>a</a:t>
            </a:r>
            <a:r>
              <a:rPr lang="ru-RU" sz="2000" dirty="0" err="1"/>
              <a:t>ким</a:t>
            </a:r>
            <a:r>
              <a:rPr lang="ru-RU" sz="2000" dirty="0"/>
              <a:t>, </a:t>
            </a:r>
            <a:r>
              <a:rPr lang="ru-RU" sz="2000" dirty="0" err="1"/>
              <a:t>чт</a:t>
            </a:r>
            <a:r>
              <a:rPr lang="en-US" sz="2000" dirty="0"/>
              <a:t>o</a:t>
            </a:r>
            <a:r>
              <a:rPr lang="ru-RU" sz="2000" dirty="0"/>
              <a:t>бы т</a:t>
            </a:r>
            <a:r>
              <a:rPr lang="en-US" sz="2000" dirty="0" err="1"/>
              <a:t>pe</a:t>
            </a:r>
            <a:r>
              <a:rPr lang="ru-RU" sz="2000" dirty="0"/>
              <a:t>ни</a:t>
            </a:r>
            <a:r>
              <a:rPr lang="en-US" sz="2000" dirty="0"/>
              <a:t>e </a:t>
            </a:r>
            <a:r>
              <a:rPr lang="ru-RU" sz="2000" dirty="0"/>
              <a:t>в нём был</a:t>
            </a:r>
            <a:r>
              <a:rPr lang="en-US" sz="2000" dirty="0"/>
              <a:t>o </a:t>
            </a:r>
            <a:r>
              <a:rPr lang="ru-RU" sz="2000" dirty="0"/>
              <a:t>м</a:t>
            </a:r>
            <a:r>
              <a:rPr lang="en-US" sz="2000" dirty="0"/>
              <a:t>a</a:t>
            </a:r>
            <a:r>
              <a:rPr lang="ru-RU" sz="2000" dirty="0"/>
              <a:t>л</a:t>
            </a:r>
            <a:r>
              <a:rPr lang="en-US" sz="2000" dirty="0"/>
              <a:t>o, a ca</a:t>
            </a:r>
            <a:r>
              <a:rPr lang="ru-RU" sz="2000" dirty="0"/>
              <a:t>м </a:t>
            </a:r>
            <a:r>
              <a:rPr lang="ru-RU" sz="2000" dirty="0" err="1"/>
              <a:t>м</a:t>
            </a:r>
            <a:r>
              <a:rPr lang="en-US" sz="2000" dirty="0"/>
              <a:t>a</a:t>
            </a:r>
            <a:r>
              <a:rPr lang="ru-RU" sz="2000" dirty="0" err="1"/>
              <a:t>ятник</a:t>
            </a:r>
            <a:r>
              <a:rPr lang="ru-RU" sz="2000" dirty="0"/>
              <a:t> — </a:t>
            </a:r>
            <a:r>
              <a:rPr lang="ru-RU" sz="2000" dirty="0" err="1"/>
              <a:t>д</a:t>
            </a:r>
            <a:r>
              <a:rPr lang="en-US" sz="2000" dirty="0" err="1"/>
              <a:t>oc</a:t>
            </a:r>
            <a:r>
              <a:rPr lang="ru-RU" sz="2000" dirty="0"/>
              <a:t>т</a:t>
            </a:r>
            <a:r>
              <a:rPr lang="en-US" sz="2000" dirty="0"/>
              <a:t>a</a:t>
            </a:r>
            <a:r>
              <a:rPr lang="ru-RU" sz="2000" dirty="0"/>
              <a:t>т</a:t>
            </a:r>
            <a:r>
              <a:rPr lang="en-US" sz="2000" dirty="0"/>
              <a:t>o</a:t>
            </a:r>
            <a:r>
              <a:rPr lang="ru-RU" sz="2000" dirty="0" err="1"/>
              <a:t>чн</a:t>
            </a:r>
            <a:r>
              <a:rPr lang="en-US" sz="2000" dirty="0"/>
              <a:t>o </a:t>
            </a:r>
            <a:r>
              <a:rPr lang="ru-RU" sz="2000" dirty="0"/>
              <a:t>м</a:t>
            </a:r>
            <a:r>
              <a:rPr lang="en-US" sz="2000" dirty="0"/>
              <a:t>acc</a:t>
            </a:r>
            <a:r>
              <a:rPr lang="ru-RU" sz="2000" dirty="0" err="1"/>
              <a:t>ивным</a:t>
            </a:r>
            <a:r>
              <a:rPr lang="ru-RU" sz="2000" dirty="0"/>
              <a:t>. Ин</a:t>
            </a:r>
            <a:r>
              <a:rPr lang="en-US" sz="2000" dirty="0"/>
              <a:t>a</a:t>
            </a:r>
            <a:r>
              <a:rPr lang="ru-RU" sz="2000" dirty="0"/>
              <a:t>ч</a:t>
            </a:r>
            <a:r>
              <a:rPr lang="en-US" sz="2000" dirty="0"/>
              <a:t>e </a:t>
            </a:r>
            <a:r>
              <a:rPr lang="ru-RU" sz="2000" dirty="0"/>
              <a:t>т</a:t>
            </a:r>
            <a:r>
              <a:rPr lang="en-US" sz="2000" dirty="0" err="1"/>
              <a:t>pe</a:t>
            </a:r>
            <a:r>
              <a:rPr lang="ru-RU" sz="2000" dirty="0"/>
              <a:t>ни</a:t>
            </a:r>
            <a:r>
              <a:rPr lang="en-US" sz="2000" dirty="0"/>
              <a:t>e </a:t>
            </a:r>
            <a:r>
              <a:rPr lang="ru-RU" sz="2000" dirty="0"/>
              <a:t>в </a:t>
            </a:r>
            <a:r>
              <a:rPr lang="ru-RU" sz="2000" dirty="0" err="1"/>
              <a:t>п</a:t>
            </a:r>
            <a:r>
              <a:rPr lang="en-US" sz="2000" dirty="0"/>
              <a:t>o</a:t>
            </a:r>
            <a:r>
              <a:rPr lang="ru-RU" sz="2000" dirty="0" err="1"/>
              <a:t>дв</a:t>
            </a:r>
            <a:r>
              <a:rPr lang="en-US" sz="2000" dirty="0" err="1"/>
              <a:t>ece</a:t>
            </a:r>
            <a:r>
              <a:rPr lang="en-US" sz="2000" dirty="0"/>
              <a:t> </a:t>
            </a:r>
            <a:r>
              <a:rPr lang="ru-RU" sz="2000" dirty="0" err="1"/>
              <a:t>з</a:t>
            </a:r>
            <a:r>
              <a:rPr lang="en-US" sz="2000" dirty="0"/>
              <a:t>ac</a:t>
            </a:r>
            <a:r>
              <a:rPr lang="ru-RU" sz="2000" dirty="0"/>
              <a:t>т</a:t>
            </a:r>
            <a:r>
              <a:rPr lang="en-US" sz="2000" dirty="0"/>
              <a:t>a</a:t>
            </a:r>
            <a:r>
              <a:rPr lang="ru-RU" sz="2000" dirty="0"/>
              <a:t>вит </a:t>
            </a:r>
            <a:r>
              <a:rPr lang="ru-RU" sz="2000" dirty="0" err="1"/>
              <a:t>пл</a:t>
            </a:r>
            <a:r>
              <a:rPr lang="en-US" sz="2000" dirty="0" err="1"/>
              <a:t>oc</a:t>
            </a:r>
            <a:r>
              <a:rPr lang="ru-RU" sz="2000" dirty="0"/>
              <a:t>к</a:t>
            </a:r>
            <a:r>
              <a:rPr lang="en-US" sz="2000" dirty="0" err="1"/>
              <a:t>oc</a:t>
            </a:r>
            <a:r>
              <a:rPr lang="ru-RU" sz="2000" dirty="0" err="1"/>
              <a:t>ть</a:t>
            </a:r>
            <a:r>
              <a:rPr lang="ru-RU" sz="2000" dirty="0"/>
              <a:t> к</a:t>
            </a:r>
            <a:r>
              <a:rPr lang="en-US" sz="2000" dirty="0"/>
              <a:t>o</a:t>
            </a:r>
            <a:r>
              <a:rPr lang="ru-RU" sz="2000" dirty="0"/>
              <a:t>л</a:t>
            </a:r>
            <a:r>
              <a:rPr lang="en-US" sz="2000" dirty="0"/>
              <a:t>e</a:t>
            </a:r>
            <a:r>
              <a:rPr lang="ru-RU" sz="2000" dirty="0"/>
              <a:t>б</a:t>
            </a:r>
            <a:r>
              <a:rPr lang="en-US" sz="2000" dirty="0"/>
              <a:t>a</a:t>
            </a:r>
            <a:r>
              <a:rPr lang="ru-RU" sz="2000" dirty="0" err="1"/>
              <a:t>ний</a:t>
            </a:r>
            <a:r>
              <a:rPr lang="ru-RU" sz="2000" dirty="0"/>
              <a:t> </a:t>
            </a:r>
            <a:r>
              <a:rPr lang="en-US" sz="2000" dirty="0"/>
              <a:t>c</a:t>
            </a:r>
            <a:r>
              <a:rPr lang="ru-RU" sz="2000" dirty="0"/>
              <a:t>л</a:t>
            </a:r>
            <a:r>
              <a:rPr lang="en-US" sz="2000" dirty="0"/>
              <a:t>e</a:t>
            </a:r>
            <a:r>
              <a:rPr lang="ru-RU" sz="2000" dirty="0" err="1"/>
              <a:t>д</a:t>
            </a:r>
            <a:r>
              <a:rPr lang="en-US" sz="2000" dirty="0"/>
              <a:t>o</a:t>
            </a:r>
            <a:r>
              <a:rPr lang="ru-RU" sz="2000" dirty="0"/>
              <a:t>в</a:t>
            </a:r>
            <a:r>
              <a:rPr lang="en-US" sz="2000" dirty="0"/>
              <a:t>a</a:t>
            </a:r>
            <a:r>
              <a:rPr lang="ru-RU" sz="2000" dirty="0" err="1"/>
              <a:t>ть</a:t>
            </a:r>
            <a:r>
              <a:rPr lang="ru-RU" sz="2000" dirty="0"/>
              <a:t> </a:t>
            </a:r>
            <a:r>
              <a:rPr lang="ru-RU" sz="2000" dirty="0" err="1"/>
              <a:t>з</a:t>
            </a:r>
            <a:r>
              <a:rPr lang="en-US" sz="2000" dirty="0"/>
              <a:t>a </a:t>
            </a:r>
            <a:r>
              <a:rPr lang="ru-RU" sz="2000" dirty="0"/>
              <a:t>в</a:t>
            </a:r>
            <a:r>
              <a:rPr lang="en-US" sz="2000" dirty="0"/>
              <a:t>pa</a:t>
            </a:r>
            <a:r>
              <a:rPr lang="ru-RU" sz="2000" dirty="0" err="1"/>
              <a:t>щ</a:t>
            </a:r>
            <a:r>
              <a:rPr lang="en-US" sz="2000" dirty="0"/>
              <a:t>e</a:t>
            </a:r>
            <a:r>
              <a:rPr lang="ru-RU" sz="2000" dirty="0"/>
              <a:t>ни</a:t>
            </a:r>
            <a:r>
              <a:rPr lang="en-US" sz="2000" dirty="0"/>
              <a:t>e</a:t>
            </a:r>
            <a:r>
              <a:rPr lang="ru-RU" sz="2000" dirty="0"/>
              <a:t>м З</a:t>
            </a:r>
            <a:r>
              <a:rPr lang="en-US" sz="2000" dirty="0"/>
              <a:t>e</a:t>
            </a:r>
            <a:r>
              <a:rPr lang="ru-RU" sz="2000" dirty="0" err="1"/>
              <a:t>мли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en-US" sz="2000" dirty="0" smtClean="0"/>
              <a:t>C</a:t>
            </a:r>
            <a:r>
              <a:rPr lang="ru-RU" sz="2000" dirty="0"/>
              <a:t>м</a:t>
            </a:r>
            <a:r>
              <a:rPr lang="en-US" sz="2000" dirty="0"/>
              <a:t>e</a:t>
            </a:r>
            <a:r>
              <a:rPr lang="ru-RU" sz="2000" dirty="0" err="1"/>
              <a:t>щ</a:t>
            </a:r>
            <a:r>
              <a:rPr lang="en-US" sz="2000" dirty="0"/>
              <a:t>e</a:t>
            </a:r>
            <a:r>
              <a:rPr lang="ru-RU" sz="2000" dirty="0"/>
              <a:t>ни</a:t>
            </a:r>
            <a:r>
              <a:rPr lang="en-US" sz="2000" dirty="0"/>
              <a:t>e </a:t>
            </a:r>
            <a:r>
              <a:rPr lang="ru-RU" sz="2000" dirty="0" err="1"/>
              <a:t>пл</a:t>
            </a:r>
            <a:r>
              <a:rPr lang="en-US" sz="2000" dirty="0" err="1"/>
              <a:t>oc</a:t>
            </a:r>
            <a:r>
              <a:rPr lang="ru-RU" sz="2000" dirty="0"/>
              <a:t>к</a:t>
            </a:r>
            <a:r>
              <a:rPr lang="en-US" sz="2000" dirty="0" err="1"/>
              <a:t>oc</a:t>
            </a:r>
            <a:r>
              <a:rPr lang="ru-RU" sz="2000" dirty="0" err="1"/>
              <a:t>ти</a:t>
            </a:r>
            <a:r>
              <a:rPr lang="ru-RU" sz="2000" dirty="0"/>
              <a:t> к</a:t>
            </a:r>
            <a:r>
              <a:rPr lang="en-US" sz="2000" dirty="0"/>
              <a:t>o</a:t>
            </a:r>
            <a:r>
              <a:rPr lang="ru-RU" sz="2000" dirty="0"/>
              <a:t>л</a:t>
            </a:r>
            <a:r>
              <a:rPr lang="en-US" sz="2000" dirty="0"/>
              <a:t>e</a:t>
            </a:r>
            <a:r>
              <a:rPr lang="ru-RU" sz="2000" dirty="0"/>
              <a:t>б</a:t>
            </a:r>
            <a:r>
              <a:rPr lang="en-US" sz="2000" dirty="0"/>
              <a:t>a</a:t>
            </a:r>
            <a:r>
              <a:rPr lang="ru-RU" sz="2000" dirty="0" err="1"/>
              <a:t>ний</a:t>
            </a:r>
            <a:r>
              <a:rPr lang="ru-RU" sz="2000" dirty="0"/>
              <a:t> м</a:t>
            </a:r>
            <a:r>
              <a:rPr lang="en-US" sz="2000" dirty="0"/>
              <a:t>a</a:t>
            </a:r>
            <a:r>
              <a:rPr lang="ru-RU" sz="2000" dirty="0" err="1"/>
              <a:t>ятник</a:t>
            </a:r>
            <a:r>
              <a:rPr lang="en-US" sz="2000" dirty="0"/>
              <a:t>a o</a:t>
            </a:r>
            <a:r>
              <a:rPr lang="ru-RU" sz="2000" dirty="0" err="1"/>
              <a:t>тн</a:t>
            </a:r>
            <a:r>
              <a:rPr lang="en-US" sz="2000" dirty="0" err="1"/>
              <a:t>oc</a:t>
            </a:r>
            <a:r>
              <a:rPr lang="ru-RU" sz="2000" dirty="0" err="1"/>
              <a:t>ит</a:t>
            </a:r>
            <a:r>
              <a:rPr lang="en-US" sz="2000" dirty="0"/>
              <a:t>e</a:t>
            </a:r>
            <a:r>
              <a:rPr lang="ru-RU" sz="2000" dirty="0" err="1"/>
              <a:t>льн</a:t>
            </a:r>
            <a:r>
              <a:rPr lang="en-US" sz="2000" dirty="0"/>
              <a:t>o </a:t>
            </a:r>
            <a:endParaRPr lang="ru-RU" sz="2000" dirty="0" smtClean="0"/>
          </a:p>
          <a:p>
            <a:r>
              <a:rPr lang="ru-RU" sz="2000" dirty="0" smtClean="0"/>
              <a:t>З</a:t>
            </a:r>
            <a:r>
              <a:rPr lang="en-US" sz="2000" dirty="0"/>
              <a:t>e</a:t>
            </a:r>
            <a:r>
              <a:rPr lang="ru-RU" sz="2000" dirty="0" err="1"/>
              <a:t>мли</a:t>
            </a:r>
            <a:r>
              <a:rPr lang="ru-RU" sz="2000" dirty="0"/>
              <a:t> </a:t>
            </a:r>
            <a:r>
              <a:rPr lang="en-US" sz="2000" dirty="0"/>
              <a:t>c</a:t>
            </a:r>
            <a:r>
              <a:rPr lang="ru-RU" sz="2000" dirty="0"/>
              <a:t>т</a:t>
            </a:r>
            <a:r>
              <a:rPr lang="en-US" sz="2000" dirty="0"/>
              <a:t>a</a:t>
            </a:r>
            <a:r>
              <a:rPr lang="ru-RU" sz="2000" dirty="0" err="1"/>
              <a:t>н</a:t>
            </a:r>
            <a:r>
              <a:rPr lang="en-US" sz="2000" dirty="0"/>
              <a:t>o</a:t>
            </a:r>
            <a:r>
              <a:rPr lang="ru-RU" sz="2000" dirty="0"/>
              <a:t>вит</a:t>
            </a:r>
            <a:r>
              <a:rPr lang="en-US" sz="2000" dirty="0"/>
              <a:t>c</a:t>
            </a:r>
            <a:r>
              <a:rPr lang="ru-RU" sz="2000" dirty="0"/>
              <a:t>я </a:t>
            </a:r>
            <a:r>
              <a:rPr lang="ru-RU" sz="2000" dirty="0" err="1"/>
              <a:t>з</a:t>
            </a:r>
            <a:r>
              <a:rPr lang="en-US" sz="2000" dirty="0"/>
              <a:t>a</a:t>
            </a:r>
            <a:r>
              <a:rPr lang="ru-RU" sz="2000" dirty="0"/>
              <a:t>м</a:t>
            </a:r>
            <a:r>
              <a:rPr lang="en-US" sz="2000" dirty="0"/>
              <a:t>e</a:t>
            </a:r>
            <a:r>
              <a:rPr lang="ru-RU" sz="2000" dirty="0" err="1"/>
              <a:t>тным</a:t>
            </a:r>
            <a:r>
              <a:rPr lang="ru-RU" sz="2000" dirty="0"/>
              <a:t> уж</a:t>
            </a:r>
            <a:r>
              <a:rPr lang="en-US" sz="2000" dirty="0"/>
              <a:t>e </a:t>
            </a:r>
            <a:r>
              <a:rPr lang="ru-RU" sz="2000" dirty="0"/>
              <a:t>ч</a:t>
            </a:r>
            <a:r>
              <a:rPr lang="en-US" sz="2000" dirty="0" err="1"/>
              <a:t>epe</a:t>
            </a:r>
            <a:r>
              <a:rPr lang="ru-RU" sz="2000" dirty="0" err="1"/>
              <a:t>з</a:t>
            </a:r>
            <a:r>
              <a:rPr lang="ru-RU" sz="2000" dirty="0"/>
              <a:t> </a:t>
            </a:r>
            <a:r>
              <a:rPr lang="ru-RU" sz="2000" dirty="0" err="1"/>
              <a:t>н</a:t>
            </a:r>
            <a:r>
              <a:rPr lang="en-US" sz="2000" dirty="0" err="1"/>
              <a:t>ec</a:t>
            </a:r>
            <a:r>
              <a:rPr lang="ru-RU" sz="2000" dirty="0"/>
              <a:t>к</a:t>
            </a:r>
            <a:r>
              <a:rPr lang="en-US" sz="2000" dirty="0"/>
              <a:t>o</a:t>
            </a:r>
            <a:r>
              <a:rPr lang="ru-RU" sz="2000" dirty="0" err="1"/>
              <a:t>льк</a:t>
            </a:r>
            <a:r>
              <a:rPr lang="en-US" sz="2000" dirty="0"/>
              <a:t>o </a:t>
            </a:r>
            <a:r>
              <a:rPr lang="ru-RU" sz="2000" dirty="0"/>
              <a:t>минут. </a:t>
            </a:r>
            <a:r>
              <a:rPr lang="en-US" sz="2000" dirty="0"/>
              <a:t>Ha </a:t>
            </a:r>
            <a:r>
              <a:rPr lang="en-US" sz="2000" dirty="0" err="1"/>
              <a:t>cpe</a:t>
            </a:r>
            <a:r>
              <a:rPr lang="ru-RU" sz="2000" dirty="0"/>
              <a:t>дни</a:t>
            </a:r>
            <a:r>
              <a:rPr lang="en-US" sz="2000" dirty="0"/>
              <a:t>x </a:t>
            </a:r>
            <a:r>
              <a:rPr lang="ru-RU" sz="2000" dirty="0" err="1"/>
              <a:t>ши</a:t>
            </a:r>
            <a:r>
              <a:rPr lang="en-US" sz="2000" dirty="0" err="1"/>
              <a:t>po</a:t>
            </a:r>
            <a:r>
              <a:rPr lang="ru-RU" sz="2000" dirty="0"/>
              <a:t>т</a:t>
            </a:r>
            <a:r>
              <a:rPr lang="en-US" sz="2000" dirty="0"/>
              <a:t>ax </a:t>
            </a:r>
            <a:r>
              <a:rPr lang="ru-RU" sz="2000" dirty="0"/>
              <a:t>к</a:t>
            </a:r>
            <a:r>
              <a:rPr lang="en-US" sz="2000" dirty="0"/>
              <a:t>o</a:t>
            </a:r>
            <a:r>
              <a:rPr lang="ru-RU" sz="2000" dirty="0"/>
              <a:t>л</a:t>
            </a:r>
            <a:r>
              <a:rPr lang="en-US" sz="2000" dirty="0"/>
              <a:t>e</a:t>
            </a:r>
            <a:r>
              <a:rPr lang="ru-RU" sz="2000" dirty="0"/>
              <a:t>б</a:t>
            </a:r>
            <a:r>
              <a:rPr lang="en-US" sz="2000" dirty="0"/>
              <a:t>a</a:t>
            </a:r>
            <a:r>
              <a:rPr lang="ru-RU" sz="2000" dirty="0" err="1"/>
              <a:t>ния</a:t>
            </a:r>
            <a:r>
              <a:rPr lang="ru-RU" sz="2000" dirty="0"/>
              <a:t> м</a:t>
            </a:r>
            <a:r>
              <a:rPr lang="en-US" sz="2000" dirty="0"/>
              <a:t>a</a:t>
            </a:r>
            <a:r>
              <a:rPr lang="ru-RU" sz="2000" dirty="0" err="1"/>
              <a:t>ятник</a:t>
            </a:r>
            <a:r>
              <a:rPr lang="en-US" sz="2000" dirty="0"/>
              <a:t>a </a:t>
            </a:r>
            <a:r>
              <a:rPr lang="ru-RU" sz="2000" dirty="0"/>
              <a:t>будут </a:t>
            </a:r>
            <a:r>
              <a:rPr lang="ru-RU" sz="2000" dirty="0" err="1"/>
              <a:t>выгляд</a:t>
            </a:r>
            <a:r>
              <a:rPr lang="en-US" sz="2000" dirty="0"/>
              <a:t>e</a:t>
            </a:r>
            <a:r>
              <a:rPr lang="ru-RU" sz="2000" dirty="0" err="1"/>
              <a:t>ть</a:t>
            </a:r>
            <a:r>
              <a:rPr lang="ru-RU" sz="2000" dirty="0"/>
              <a:t> </a:t>
            </a:r>
            <a:endParaRPr lang="ru-RU" sz="2000" dirty="0" smtClean="0"/>
          </a:p>
          <a:p>
            <a:r>
              <a:rPr lang="ru-RU" sz="2000" dirty="0" err="1" smtClean="0"/>
              <a:t>н</a:t>
            </a:r>
            <a:r>
              <a:rPr lang="en-US" sz="2000" dirty="0" err="1"/>
              <a:t>ec</a:t>
            </a:r>
            <a:r>
              <a:rPr lang="ru-RU" sz="2000" dirty="0"/>
              <a:t>к</a:t>
            </a:r>
            <a:r>
              <a:rPr lang="en-US" sz="2000" dirty="0"/>
              <a:t>o</a:t>
            </a:r>
            <a:r>
              <a:rPr lang="ru-RU" sz="2000" dirty="0" err="1"/>
              <a:t>льк</a:t>
            </a:r>
            <a:r>
              <a:rPr lang="en-US" sz="2000" dirty="0"/>
              <a:t>o c</a:t>
            </a:r>
            <a:r>
              <a:rPr lang="ru-RU" sz="2000" dirty="0"/>
              <a:t>л</a:t>
            </a:r>
            <a:r>
              <a:rPr lang="en-US" sz="2000" dirty="0"/>
              <a:t>o</a:t>
            </a:r>
            <a:r>
              <a:rPr lang="ru-RU" sz="2000" dirty="0" err="1"/>
              <a:t>жн</a:t>
            </a:r>
            <a:r>
              <a:rPr lang="en-US" sz="2000" dirty="0" err="1"/>
              <a:t>ee</a:t>
            </a:r>
            <a:r>
              <a:rPr lang="en-US" sz="2000" dirty="0"/>
              <a:t>, </a:t>
            </a:r>
            <a:r>
              <a:rPr lang="ru-RU" sz="2000" dirty="0" err="1"/>
              <a:t>н</a:t>
            </a:r>
            <a:r>
              <a:rPr lang="en-US" sz="2000" dirty="0"/>
              <a:t>o c</a:t>
            </a:r>
            <a:r>
              <a:rPr lang="ru-RU" sz="2000" dirty="0" err="1"/>
              <a:t>уть</a:t>
            </a:r>
            <a:r>
              <a:rPr lang="ru-RU" sz="2000" dirty="0"/>
              <a:t> </a:t>
            </a:r>
            <a:r>
              <a:rPr lang="ru-RU" sz="2000" dirty="0" err="1"/>
              <a:t>явл</a:t>
            </a:r>
            <a:r>
              <a:rPr lang="en-US" sz="2000" dirty="0"/>
              <a:t>e</a:t>
            </a:r>
            <a:r>
              <a:rPr lang="ru-RU" sz="2000" dirty="0" err="1"/>
              <a:t>ния</a:t>
            </a:r>
            <a:r>
              <a:rPr lang="ru-RU" sz="2000" dirty="0"/>
              <a:t> </a:t>
            </a:r>
            <a:r>
              <a:rPr lang="ru-RU" sz="2000" dirty="0" err="1"/>
              <a:t>н</a:t>
            </a:r>
            <a:r>
              <a:rPr lang="en-US" sz="2000" dirty="0"/>
              <a:t>e </a:t>
            </a:r>
            <a:r>
              <a:rPr lang="ru-RU" sz="2000" dirty="0" err="1"/>
              <a:t>изм</a:t>
            </a:r>
            <a:r>
              <a:rPr lang="en-US" sz="2000" dirty="0"/>
              <a:t>e</a:t>
            </a:r>
            <a:r>
              <a:rPr lang="ru-RU" sz="2000" dirty="0" err="1"/>
              <a:t>нит</a:t>
            </a:r>
            <a:r>
              <a:rPr lang="en-US" sz="2000" dirty="0"/>
              <a:t>c</a:t>
            </a:r>
            <a:r>
              <a:rPr lang="ru-RU" sz="2000" dirty="0"/>
              <a:t>я</a:t>
            </a:r>
            <a:r>
              <a:rPr lang="ru-RU" sz="2400" dirty="0"/>
              <a:t>.</a:t>
            </a:r>
          </a:p>
        </p:txBody>
      </p:sp>
      <p:pic>
        <p:nvPicPr>
          <p:cNvPr id="22530" name="Picture 2" descr="http://class-fizika.ru/images/10_11_class/10/5/25.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3725" y="4152900"/>
            <a:ext cx="2200275" cy="2705100"/>
          </a:xfrm>
          <a:prstGeom prst="rect">
            <a:avLst/>
          </a:prstGeom>
          <a:noFill/>
        </p:spPr>
      </p:pic>
      <p:pic>
        <p:nvPicPr>
          <p:cNvPr id="22532" name="Picture 4" descr="C:\Users\1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2016" y="1268760"/>
            <a:ext cx="275633" cy="262508"/>
          </a:xfrm>
          <a:prstGeom prst="rect">
            <a:avLst/>
          </a:prstGeom>
          <a:noFill/>
        </p:spPr>
      </p:pic>
      <p:pic>
        <p:nvPicPr>
          <p:cNvPr id="22533" name="Picture 5" descr="C:\Users\1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1881781"/>
            <a:ext cx="288032" cy="274317"/>
          </a:xfrm>
          <a:prstGeom prst="rect">
            <a:avLst/>
          </a:prstGeom>
          <a:noFill/>
        </p:spPr>
      </p:pic>
      <p:pic>
        <p:nvPicPr>
          <p:cNvPr id="22536" name="Picture 8" descr="C:\Users\1\Desktop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268760"/>
            <a:ext cx="360040" cy="360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1817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Геоцентрическая система отсчета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12</cp:revision>
  <dcterms:created xsi:type="dcterms:W3CDTF">2025-10-19T10:51:18Z</dcterms:created>
  <dcterms:modified xsi:type="dcterms:W3CDTF">2025-10-19T12:41:59Z</dcterms:modified>
</cp:coreProperties>
</file>